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7889D-5623-41F1-9F31-6700E065700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11B6-4BAD-4F05-9292-E55A3B3637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iki/Awang_Sariyan" TargetMode="External"/><Relationship Id="rId2" Type="http://schemas.openxmlformats.org/officeDocument/2006/relationships/hyperlink" Target="http://ms.wikipedia.org/w/index.php?title=Takdir_Alisjahbana&amp;action=edit&amp;redlink=1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ms.wikipedia.org/w/index.php?title=Ayat_seru_(bahasa_Melayu)&amp;action=edit&amp;redlink=1" TargetMode="External"/><Relationship Id="rId3" Type="http://schemas.openxmlformats.org/officeDocument/2006/relationships/hyperlink" Target="http://ms.wikipedia.org/w/index.php?title=Jenis-jenis_ayat_(bahasa_Melayu)&amp;action=edit&amp;redlink=1" TargetMode="External"/><Relationship Id="rId7" Type="http://schemas.openxmlformats.org/officeDocument/2006/relationships/hyperlink" Target="http://ms.wikipedia.org/w/index.php?title=Ayat_gabungan_dan_ayat_pancangan_(bahasa_Melayu)&amp;action=edit&amp;redlink=1" TargetMode="External"/><Relationship Id="rId2" Type="http://schemas.openxmlformats.org/officeDocument/2006/relationships/hyperlink" Target="http://ms.wikipedia.org/wiki/Bahasa_Melay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Ayat_inti_(bahasa_Melayu)" TargetMode="External"/><Relationship Id="rId5" Type="http://schemas.openxmlformats.org/officeDocument/2006/relationships/hyperlink" Target="http://ms.wikipedia.org/wiki/Ayat_pasif_(bahasa_Melayu)" TargetMode="External"/><Relationship Id="rId4" Type="http://schemas.openxmlformats.org/officeDocument/2006/relationships/hyperlink" Target="http://ms.wikipedia.org/wiki/Ayat_aktif_(bahasa_Melayu)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ms.wikipedia.org/wiki/Ayat_pasif_(bahasa_Melayu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ms.wikipedia.org/wiki/Tatabahasa_bahasa_Melayu#Ayat" TargetMode="External"/><Relationship Id="rId3" Type="http://schemas.openxmlformats.org/officeDocument/2006/relationships/hyperlink" Target="http://ms.wikipedia.org/wiki/Tatabahasa_bahasa_Melayu#Morfem" TargetMode="External"/><Relationship Id="rId7" Type="http://schemas.openxmlformats.org/officeDocument/2006/relationships/hyperlink" Target="http://ms.wikipedia.org/wiki/Tatabahasa_bahasa_Melayu#Sintaksis" TargetMode="External"/><Relationship Id="rId2" Type="http://schemas.openxmlformats.org/officeDocument/2006/relationships/hyperlink" Target="http://ms.wikipedia.org/wiki/Tatabahasa_bahasa_Melayu#Morfolog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Tatabahasa_bahasa_Melayu#Golongan_Kata" TargetMode="External"/><Relationship Id="rId5" Type="http://schemas.openxmlformats.org/officeDocument/2006/relationships/hyperlink" Target="http://ms.wikipedia.org/wiki/Tatabahasa_bahasa_Melayu#Proses_Pembentukan_Kata" TargetMode="External"/><Relationship Id="rId10" Type="http://schemas.openxmlformats.org/officeDocument/2006/relationships/hyperlink" Target="http://ms.wikipedia.org/wiki/Tatabahasa_bahasa_Melayu#Lihat_juga" TargetMode="External"/><Relationship Id="rId4" Type="http://schemas.openxmlformats.org/officeDocument/2006/relationships/hyperlink" Target="http://ms.wikipedia.org/wiki/Tatabahasa_bahasa_Melayu#Morfem_terikat.2Fimbuhan" TargetMode="External"/><Relationship Id="rId9" Type="http://schemas.openxmlformats.org/officeDocument/2006/relationships/hyperlink" Target="http://ms.wikipedia.org/wiki/Tatabahasa_bahasa_Melayu#Fras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iki/Kata_kerja_transitif" TargetMode="External"/><Relationship Id="rId2" Type="http://schemas.openxmlformats.org/officeDocument/2006/relationships/hyperlink" Target="http://ms.wikipedia.org/w/index.php?title=Kata_kerja_intransitif&amp;action=edit&amp;redlink=1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/index.php?title=Jenis-jenis_ayat_bahasa_Melayu&amp;action=edit&amp;section=9" TargetMode="External"/><Relationship Id="rId2" Type="http://schemas.openxmlformats.org/officeDocument/2006/relationships/hyperlink" Target="http://ms.wikipedia.org/w/index.php?title=Jenis-jenis_ayat_bahasa_Melayu&amp;action=edit&amp;section=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s.wikipedia.org/w/index.php?title=Jenis-jenis_ayat_bahasa_Melayu&amp;action=edit&amp;section=1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ms.wikipedia.org/w/index.php?title=Jenis-jenis_ayat_bahasa_Melayu&amp;action=edit&amp;section=11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ms.wikipedia.org/w/index.php?title=Jenis-jenis_ayat_bahasa_Melayu&amp;action=edit&amp;section=1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s.wikipedia.org/wiki/Jenis-jenis_ayat_bahasa_Melayu#Ayat_nafi" TargetMode="External"/><Relationship Id="rId13" Type="http://schemas.openxmlformats.org/officeDocument/2006/relationships/hyperlink" Target="http://ms.wikipedia.org/wiki/Jenis-jenis_ayat_bahasa_Melayu#Ayat_tanya" TargetMode="External"/><Relationship Id="rId18" Type="http://schemas.openxmlformats.org/officeDocument/2006/relationships/hyperlink" Target="http://ms.wikipedia.org/wiki/Kata_kerja" TargetMode="External"/><Relationship Id="rId26" Type="http://schemas.openxmlformats.org/officeDocument/2006/relationships/hyperlink" Target="http://ms.wikipedia.org/wiki/Imbuhan_kata_kerja_(bahasa_Melayu)" TargetMode="External"/><Relationship Id="rId3" Type="http://schemas.openxmlformats.org/officeDocument/2006/relationships/hyperlink" Target="http://ms.wikipedia.org/w/index.php?title=Ayat_penyata&amp;action=edit&amp;redlink=1" TargetMode="External"/><Relationship Id="rId21" Type="http://schemas.openxmlformats.org/officeDocument/2006/relationships/hyperlink" Target="http://ms.wikipedia.org/wiki/Kata_hubung" TargetMode="External"/><Relationship Id="rId7" Type="http://schemas.openxmlformats.org/officeDocument/2006/relationships/hyperlink" Target="http://ms.wikipedia.org/wiki/Ayat_pasif_(bahasa_Melayu)" TargetMode="External"/><Relationship Id="rId12" Type="http://schemas.openxmlformats.org/officeDocument/2006/relationships/hyperlink" Target="http://ms.wikipedia.org/wiki/Jenis-jenis_ayat_bahasa_Melayu#Ayat_perintah" TargetMode="External"/><Relationship Id="rId17" Type="http://schemas.openxmlformats.org/officeDocument/2006/relationships/hyperlink" Target="http://ms.wikipedia.org/wiki/Kata_ganti_nama" TargetMode="External"/><Relationship Id="rId25" Type="http://schemas.openxmlformats.org/officeDocument/2006/relationships/hyperlink" Target="http://ms.wikipedia.org/wiki/Imbuhan_kata_nama_(bahasa_Melayu)" TargetMode="External"/><Relationship Id="rId2" Type="http://schemas.openxmlformats.org/officeDocument/2006/relationships/hyperlink" Target="http://ms.wikipedia.org/wiki/Jenis-jenis_ayat_bahasa_Melayu" TargetMode="External"/><Relationship Id="rId16" Type="http://schemas.openxmlformats.org/officeDocument/2006/relationships/hyperlink" Target="http://ms.wikipedia.org/wiki/Kata_nama" TargetMode="External"/><Relationship Id="rId20" Type="http://schemas.openxmlformats.org/officeDocument/2006/relationships/hyperlink" Target="http://ms.wikipedia.org/wiki/Kata_tugas" TargetMode="External"/><Relationship Id="rId29" Type="http://schemas.openxmlformats.org/officeDocument/2006/relationships/hyperlink" Target="http://ms.wikipedia.org/w/index.php?title=Kata_istilah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Ayat_aktif_(bahasa_Melayu)" TargetMode="External"/><Relationship Id="rId11" Type="http://schemas.openxmlformats.org/officeDocument/2006/relationships/hyperlink" Target="http://ms.wikipedia.org/w/index.php?title=Ayat_gabungan_dan_ayat_pancangan_(bahasa_Melayu)&amp;action=edit&amp;redlink=1" TargetMode="External"/><Relationship Id="rId24" Type="http://schemas.openxmlformats.org/officeDocument/2006/relationships/hyperlink" Target="http://ms.wikipedia.org/w/index.php?title=Proses_pembentukan_kata&amp;action=edit&amp;redlink=1" TargetMode="External"/><Relationship Id="rId32" Type="http://schemas.openxmlformats.org/officeDocument/2006/relationships/hyperlink" Target="http://ms.wikipedia.org/wiki/Hukum_D-M" TargetMode="External"/><Relationship Id="rId5" Type="http://schemas.openxmlformats.org/officeDocument/2006/relationships/hyperlink" Target="http://ms.wikipedia.org/w/index.php?title=Ayat_intransitif_(bahasa_Melayu)&amp;action=edit&amp;redlink=1" TargetMode="External"/><Relationship Id="rId15" Type="http://schemas.openxmlformats.org/officeDocument/2006/relationships/hyperlink" Target="http://ms.wikipedia.org/wiki/Golongan_kata_(bahasa_Melayu)" TargetMode="External"/><Relationship Id="rId23" Type="http://schemas.openxmlformats.org/officeDocument/2006/relationships/hyperlink" Target="http://ms.wikipedia.org/wiki/Kata_sendi" TargetMode="External"/><Relationship Id="rId28" Type="http://schemas.openxmlformats.org/officeDocument/2006/relationships/hyperlink" Target="http://ms.wikipedia.org/wiki/Kata_bilangan" TargetMode="External"/><Relationship Id="rId10" Type="http://schemas.openxmlformats.org/officeDocument/2006/relationships/hyperlink" Target="http://ms.wikipedia.org/wiki/Ayat_inti_(bahasa_Melayu)" TargetMode="External"/><Relationship Id="rId19" Type="http://schemas.openxmlformats.org/officeDocument/2006/relationships/hyperlink" Target="http://ms.wikipedia.org/wiki/Kata_sifat" TargetMode="External"/><Relationship Id="rId31" Type="http://schemas.openxmlformats.org/officeDocument/2006/relationships/hyperlink" Target="http://ms.wikipedia.org/w/index.php?title=Bentuk_jamak&amp;action=edit&amp;redlink=1" TargetMode="External"/><Relationship Id="rId4" Type="http://schemas.openxmlformats.org/officeDocument/2006/relationships/hyperlink" Target="http://ms.wikipedia.org/w/index.php?title=Ayat_transitif_(bahasa_Melayu)&amp;action=edit&amp;redlink=1" TargetMode="External"/><Relationship Id="rId9" Type="http://schemas.openxmlformats.org/officeDocument/2006/relationships/hyperlink" Target="http://ms.wikipedia.org/wiki/Jenis-jenis_ayat_bahasa_Melayu#Ayat_songsang" TargetMode="External"/><Relationship Id="rId14" Type="http://schemas.openxmlformats.org/officeDocument/2006/relationships/hyperlink" Target="http://ms.wikipedia.org/w/index.php?title=Ayat_seru_(bahasa_Melayu)&amp;action=edit&amp;redlink=1" TargetMode="External"/><Relationship Id="rId22" Type="http://schemas.openxmlformats.org/officeDocument/2006/relationships/hyperlink" Target="http://ms.wikipedia.org/w/index.php?title=Kata_keterangan&amp;action=edit&amp;redlink=1" TargetMode="External"/><Relationship Id="rId27" Type="http://schemas.openxmlformats.org/officeDocument/2006/relationships/hyperlink" Target="http://ms.wikipedia.org/w/index.php?title=Istilah_pinjaman_(bahasa_Melayu)&amp;action=edit&amp;redlink=1" TargetMode="External"/><Relationship Id="rId30" Type="http://schemas.openxmlformats.org/officeDocument/2006/relationships/hyperlink" Target="http://ms.wikipedia.org/wiki/Penjodoh_bilangan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iki/Ayat_inti_(bahasa_Melayu)" TargetMode="External"/><Relationship Id="rId2" Type="http://schemas.openxmlformats.org/officeDocument/2006/relationships/hyperlink" Target="http://ms.wikipedia.org/w/index.php?title=Jenis-jenis_ayat_bahasa_Melayu&amp;action=edit&amp;section=15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ms.wikipedia.org/w/index.php?title=Jenis-jenis_ayat_bahasa_Melayu&amp;action=edit&amp;section=17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iki/Kata_nama" TargetMode="External"/><Relationship Id="rId2" Type="http://schemas.openxmlformats.org/officeDocument/2006/relationships/hyperlink" Target="http://ms.wikipedia.org/wiki/Bahasa_Melay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Kata_tugas" TargetMode="External"/><Relationship Id="rId5" Type="http://schemas.openxmlformats.org/officeDocument/2006/relationships/hyperlink" Target="http://ms.wikipedia.org/wiki/Adjektif" TargetMode="External"/><Relationship Id="rId4" Type="http://schemas.openxmlformats.org/officeDocument/2006/relationships/hyperlink" Target="http://ms.wikipedia.org/wiki/Kata_kerja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ms.wikipedia.org/wiki/Kata_nama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/index.php?title=Golongan_kata_(bahasa_Melayu)&amp;action=edit&amp;section=3" TargetMode="External"/><Relationship Id="rId2" Type="http://schemas.openxmlformats.org/officeDocument/2006/relationships/hyperlink" Target="http://ms.wikipedia.org/wiki/Kata_kerj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s.wikipedia.org/wiki/Adjektif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ms.wikipedia.org/w/index.php?title=Kata_tanya&amp;action=edit&amp;redlink=1" TargetMode="External"/><Relationship Id="rId3" Type="http://schemas.openxmlformats.org/officeDocument/2006/relationships/hyperlink" Target="http://ms.wikipedia.org/w/index.php?title=Golongan_kata_(bahasa_Melayu)&amp;action=edit&amp;section=5" TargetMode="External"/><Relationship Id="rId7" Type="http://schemas.openxmlformats.org/officeDocument/2006/relationships/hyperlink" Target="http://ms.wikipedia.org/w/index.php?title=Golongan_kata_(bahasa_Melayu)&amp;action=edit&amp;section=7" TargetMode="External"/><Relationship Id="rId2" Type="http://schemas.openxmlformats.org/officeDocument/2006/relationships/hyperlink" Target="http://ms.wikipedia.org/wiki/Kata_send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Kata_seru" TargetMode="External"/><Relationship Id="rId5" Type="http://schemas.openxmlformats.org/officeDocument/2006/relationships/hyperlink" Target="http://ms.wikipedia.org/w/index.php?title=Golongan_kata_(bahasa_Melayu)&amp;action=edit&amp;section=6" TargetMode="External"/><Relationship Id="rId4" Type="http://schemas.openxmlformats.org/officeDocument/2006/relationships/hyperlink" Target="http://ms.wikipedia.org/wiki/Kata_hubung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/index.php?title=Imbuhan_kata_nama_bahasa_Melayu&amp;action=edit&amp;section=2" TargetMode="External"/><Relationship Id="rId2" Type="http://schemas.openxmlformats.org/officeDocument/2006/relationships/hyperlink" Target="http://ms.wikipedia.org/wiki/Kata_perintah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ms.wikipedia.org/wiki/Vokal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/index.php?title=Imbuhan_kata_nama_bahasa_Melayu&amp;action=edit&amp;section=4" TargetMode="External"/><Relationship Id="rId2" Type="http://schemas.openxmlformats.org/officeDocument/2006/relationships/hyperlink" Target="http://ms.wikipedia.org/wiki/Imbuhan_kata_kerja_(bahasa_Melayu)#me.28n.29-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s.wikipedia.org/wiki/Imbuhan_kata_kerja_(bahasa_Melayu)#ber-" TargetMode="External"/><Relationship Id="rId4" Type="http://schemas.openxmlformats.org/officeDocument/2006/relationships/hyperlink" Target="http://ms.wikipedia.org/w/index.php?title=Imbuhan_kata_nama_bahasa_Melayu&amp;action=edit&amp;section=5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/index.php?title=Imbuhan_kata_nama_bahasa_Melayu&amp;action=edit&amp;section=8" TargetMode="External"/><Relationship Id="rId2" Type="http://schemas.openxmlformats.org/officeDocument/2006/relationships/hyperlink" Target="http://ms.wikipedia.org/w/index.php?title=Imbuhan_kata_nama_bahasa_Melayu&amp;action=edit&amp;section=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Imbuhan_kata_kerja_(bahasa_Melayu)#me.28n.29-" TargetMode="External"/><Relationship Id="rId5" Type="http://schemas.openxmlformats.org/officeDocument/2006/relationships/hyperlink" Target="http://ms.wikipedia.org/w/index.php?title=Imbuhan_kata_nama_bahasa_Melayu&amp;action=edit&amp;section=10" TargetMode="External"/><Relationship Id="rId4" Type="http://schemas.openxmlformats.org/officeDocument/2006/relationships/hyperlink" Target="http://ms.wikipedia.org/w/index.php?title=Imbuhan_kata_nama_bahasa_Melayu&amp;action=edit&amp;section=9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/index.php?title=Imbuhan_kata_nama_bahasa_Melayu&amp;action=edit&amp;section=12" TargetMode="External"/><Relationship Id="rId2" Type="http://schemas.openxmlformats.org/officeDocument/2006/relationships/hyperlink" Target="http://ms.wikipedia.org/wiki/Imbuhan_kata_kerja_(bahasa_Melayu)#ber-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s.wikipedia.org/wiki/Perkataan" TargetMode="External"/><Relationship Id="rId4" Type="http://schemas.openxmlformats.org/officeDocument/2006/relationships/hyperlink" Target="http://ms.wikipedia.org/wiki/Bahasa_Melayu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ms.wikipedia.org/wiki/Bahasa_Cina" TargetMode="External"/><Relationship Id="rId13" Type="http://schemas.openxmlformats.org/officeDocument/2006/relationships/hyperlink" Target="http://ms.wikipedia.org/wiki/Penjodoh_bilangan_bahasa_Cina" TargetMode="External"/><Relationship Id="rId3" Type="http://schemas.openxmlformats.org/officeDocument/2006/relationships/hyperlink" Target="http://ms.wikipedia.org/wiki/Kata_nama" TargetMode="External"/><Relationship Id="rId7" Type="http://schemas.openxmlformats.org/officeDocument/2006/relationships/hyperlink" Target="http://ms.wikipedia.org/wiki/Bahasa_Jepun" TargetMode="External"/><Relationship Id="rId12" Type="http://schemas.openxmlformats.org/officeDocument/2006/relationships/hyperlink" Target="http://ms.wikipedia.org/wiki/Penjodoh_bilangan_bahasa_Melayu" TargetMode="External"/><Relationship Id="rId2" Type="http://schemas.openxmlformats.org/officeDocument/2006/relationships/hyperlink" Target="http://ms.wikipedia.org/w/index.php?title=Morfem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Bahasa_Melayu" TargetMode="External"/><Relationship Id="rId11" Type="http://schemas.openxmlformats.org/officeDocument/2006/relationships/hyperlink" Target="http://ms.wikipedia.org/w/index.php?title=Penjodoh_bilangan&amp;action=edit&amp;section=2" TargetMode="External"/><Relationship Id="rId5" Type="http://schemas.openxmlformats.org/officeDocument/2006/relationships/hyperlink" Target="http://ms.wikipedia.org/wiki/Rujukan" TargetMode="External"/><Relationship Id="rId15" Type="http://schemas.openxmlformats.org/officeDocument/2006/relationships/hyperlink" Target="http://ms.wikipedia.org/wiki/Kategori:Linguistik" TargetMode="External"/><Relationship Id="rId10" Type="http://schemas.openxmlformats.org/officeDocument/2006/relationships/hyperlink" Target="http://ms.wikipedia.org/w/index.php?title=Bahasa-bahasa_Maya&amp;action=edit&amp;redlink=1" TargetMode="External"/><Relationship Id="rId4" Type="http://schemas.openxmlformats.org/officeDocument/2006/relationships/hyperlink" Target="http://ms.wikipedia.org/w/index.php?title=Penjodoh_bilangan&amp;action=edit&amp;section=1" TargetMode="External"/><Relationship Id="rId9" Type="http://schemas.openxmlformats.org/officeDocument/2006/relationships/hyperlink" Target="http://ms.wikipedia.org/wiki/Bahasa-bahasa_Austronesia" TargetMode="External"/><Relationship Id="rId14" Type="http://schemas.openxmlformats.org/officeDocument/2006/relationships/hyperlink" Target="http://ms.wikipedia.org/wiki/Khas:Kategori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iki/Kata_sifat_(bahasa_Melayu)" TargetMode="External"/><Relationship Id="rId2" Type="http://schemas.openxmlformats.org/officeDocument/2006/relationships/hyperlink" Target="http://ms.wikipedia.org/wiki/Kata_nama_(bahasa_Melayu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s.wikipedia.org/wiki/Bahasa_Inggeris" TargetMode="External"/><Relationship Id="rId5" Type="http://schemas.openxmlformats.org/officeDocument/2006/relationships/hyperlink" Target="http://ms.wikipedia.org/wiki/Bahasa_Melayu" TargetMode="External"/><Relationship Id="rId4" Type="http://schemas.openxmlformats.org/officeDocument/2006/relationships/hyperlink" Target="http://ms.wikipedia.org/w/index.php?title=Hukum_D-M&amp;action=edit&amp;section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s.wikipedia.org/wiki/Awang_Sariyan" TargetMode="External"/><Relationship Id="rId2" Type="http://schemas.openxmlformats.org/officeDocument/2006/relationships/hyperlink" Target="http://ms.wikipedia.org/w/index.php?title=Takdir_Alisjahbana&amp;action=edit&amp;redlink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MORFOLOGI </a:t>
            </a:r>
            <a:br>
              <a:rPr lang="en-US" dirty="0" smtClean="0"/>
            </a:br>
            <a:r>
              <a:rPr lang="en-US" dirty="0" smtClean="0"/>
              <a:t>DAN</a:t>
            </a:r>
            <a:br>
              <a:rPr lang="en-US" dirty="0" smtClean="0"/>
            </a:br>
            <a:r>
              <a:rPr lang="en-US" dirty="0" smtClean="0"/>
              <a:t>SINTAKSIS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HJ FAUZI BIN SALLEH</a:t>
            </a:r>
          </a:p>
          <a:p>
            <a:r>
              <a:rPr lang="en-US" sz="2800" dirty="0" smtClean="0"/>
              <a:t>IPG KAMPUS TENGKU AMPUAN AFZAN</a:t>
            </a:r>
          </a:p>
          <a:p>
            <a:r>
              <a:rPr lang="en-US" sz="2800" dirty="0" smtClean="0"/>
              <a:t>27200 KUALA LIPIS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05562"/>
            <a:ext cx="86106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MY" sz="2400" b="1" dirty="0" err="1" smtClean="0"/>
              <a:t>Ayat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Pasif</a:t>
            </a:r>
            <a:endParaRPr lang="en-MY" sz="2400" b="1" dirty="0" smtClean="0"/>
          </a:p>
          <a:p>
            <a:endParaRPr lang="en-MY" sz="2400" b="1" dirty="0"/>
          </a:p>
          <a:p>
            <a:r>
              <a:rPr lang="en-MY" sz="2400" b="1" dirty="0" err="1"/>
              <a:t>Ayat</a:t>
            </a:r>
            <a:r>
              <a:rPr lang="en-MY" sz="2400" b="1" dirty="0"/>
              <a:t> </a:t>
            </a:r>
            <a:r>
              <a:rPr lang="en-MY" sz="2400" b="1" dirty="0" err="1"/>
              <a:t>pasif</a:t>
            </a:r>
            <a:r>
              <a:rPr lang="en-MY" sz="2400" dirty="0"/>
              <a:t> 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yang </a:t>
            </a:r>
            <a:r>
              <a:rPr lang="en-MY" sz="2400" dirty="0" err="1"/>
              <a:t>menekankan</a:t>
            </a:r>
            <a:r>
              <a:rPr lang="en-MY" sz="2400" dirty="0"/>
              <a:t> </a:t>
            </a:r>
            <a:r>
              <a:rPr lang="en-MY" sz="2400" dirty="0" err="1"/>
              <a:t>objek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perbuatannya</a:t>
            </a:r>
            <a:r>
              <a:rPr lang="en-MY" sz="2400" dirty="0"/>
              <a:t> </a:t>
            </a:r>
            <a:r>
              <a:rPr lang="en-MY" sz="2400" dirty="0" err="1"/>
              <a:t>berbanding</a:t>
            </a:r>
            <a:r>
              <a:rPr lang="en-MY" sz="2400" dirty="0"/>
              <a:t> "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aktif</a:t>
            </a:r>
            <a:r>
              <a:rPr lang="en-MY" sz="2400" dirty="0"/>
              <a:t>" yang </a:t>
            </a:r>
            <a:r>
              <a:rPr lang="en-MY" sz="2400" dirty="0" err="1"/>
              <a:t>menekankan</a:t>
            </a:r>
            <a:r>
              <a:rPr lang="en-MY" sz="2400" dirty="0"/>
              <a:t> </a:t>
            </a:r>
            <a:r>
              <a:rPr lang="en-MY" sz="2400" dirty="0" err="1"/>
              <a:t>si</a:t>
            </a:r>
            <a:r>
              <a:rPr lang="en-MY" sz="2400" dirty="0"/>
              <a:t> </a:t>
            </a:r>
            <a:r>
              <a:rPr lang="en-MY" sz="2400" dirty="0" err="1"/>
              <a:t>pelaku</a:t>
            </a:r>
            <a:r>
              <a:rPr lang="en-MY" sz="2400" dirty="0"/>
              <a:t>. </a:t>
            </a:r>
            <a:r>
              <a:rPr lang="en-MY" sz="2400" dirty="0" err="1"/>
              <a:t>Kedua-dua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ada</a:t>
            </a:r>
            <a:r>
              <a:rPr lang="en-MY" sz="2400" dirty="0"/>
              <a:t> </a:t>
            </a:r>
            <a:r>
              <a:rPr lang="en-MY" sz="2400" dirty="0" err="1"/>
              <a:t>kelainan</a:t>
            </a:r>
            <a:r>
              <a:rPr lang="en-MY" sz="2400" dirty="0"/>
              <a:t> </a:t>
            </a:r>
            <a:r>
              <a:rPr lang="en-MY" sz="2400" dirty="0" err="1"/>
              <a:t>makna</a:t>
            </a:r>
            <a:r>
              <a:rPr lang="en-MY" sz="2400" dirty="0"/>
              <a:t> </a:t>
            </a:r>
            <a:r>
              <a:rPr lang="en-MY" sz="2400" dirty="0" err="1"/>
              <a:t>apa</a:t>
            </a:r>
            <a:r>
              <a:rPr lang="en-MY" sz="2400" dirty="0"/>
              <a:t> pun. </a:t>
            </a:r>
            <a:r>
              <a:rPr lang="en-MY" sz="2400" dirty="0" err="1"/>
              <a:t>Bagaimanapun</a:t>
            </a:r>
            <a:r>
              <a:rPr lang="en-MY" sz="2400" dirty="0"/>
              <a:t>, </a:t>
            </a:r>
            <a:r>
              <a:rPr lang="en-MY" sz="2400" dirty="0" err="1"/>
              <a:t>sasterawan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penulis</a:t>
            </a:r>
            <a:r>
              <a:rPr lang="en-MY" sz="2400" dirty="0"/>
              <a:t> yang </a:t>
            </a:r>
            <a:r>
              <a:rPr lang="en-MY" sz="2400" dirty="0" err="1"/>
              <a:t>baik</a:t>
            </a:r>
            <a:r>
              <a:rPr lang="en-MY" sz="2400" dirty="0"/>
              <a:t> </a:t>
            </a:r>
            <a:r>
              <a:rPr lang="en-MY" sz="2400" dirty="0" err="1"/>
              <a:t>sering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aktif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 </a:t>
            </a:r>
            <a:r>
              <a:rPr lang="en-MY" sz="2400" dirty="0" err="1"/>
              <a:t>secara</a:t>
            </a:r>
            <a:r>
              <a:rPr lang="en-MY" sz="2400" dirty="0"/>
              <a:t> </a:t>
            </a:r>
            <a:r>
              <a:rPr lang="en-MY" sz="2400" dirty="0" err="1"/>
              <a:t>sedar</a:t>
            </a:r>
            <a:r>
              <a:rPr lang="en-MY" sz="2400" dirty="0"/>
              <a:t>, </a:t>
            </a:r>
            <a:r>
              <a:rPr lang="en-MY" sz="2400" dirty="0" err="1"/>
              <a:t>bergantung</a:t>
            </a:r>
            <a:r>
              <a:rPr lang="en-MY" sz="2400" dirty="0"/>
              <a:t> 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apa</a:t>
            </a:r>
            <a:r>
              <a:rPr lang="en-MY" sz="2400" dirty="0"/>
              <a:t> yang </a:t>
            </a:r>
            <a:r>
              <a:rPr lang="en-MY" sz="2400" dirty="0" err="1"/>
              <a:t>hendak</a:t>
            </a:r>
            <a:r>
              <a:rPr lang="en-MY" sz="2400" dirty="0"/>
              <a:t> </a:t>
            </a:r>
            <a:r>
              <a:rPr lang="en-MY" sz="2400" dirty="0" err="1"/>
              <a:t>ditekankan</a:t>
            </a:r>
            <a:r>
              <a:rPr lang="en-MY" sz="2400" dirty="0"/>
              <a:t>.</a:t>
            </a:r>
            <a:endParaRPr lang="en-US" sz="2400" dirty="0"/>
          </a:p>
          <a:p>
            <a:r>
              <a:rPr lang="en-MY" sz="2400" dirty="0" err="1"/>
              <a:t>Kebetulan</a:t>
            </a:r>
            <a:r>
              <a:rPr lang="en-MY" sz="2400" dirty="0"/>
              <a:t>, </a:t>
            </a:r>
            <a:r>
              <a:rPr lang="en-MY" sz="2400" dirty="0" err="1"/>
              <a:t>hikayat-hikayat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karya</a:t>
            </a:r>
            <a:r>
              <a:rPr lang="en-MY" sz="2400" dirty="0"/>
              <a:t> </a:t>
            </a:r>
            <a:r>
              <a:rPr lang="en-MY" sz="2400" dirty="0" err="1"/>
              <a:t>sastera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lama </a:t>
            </a:r>
            <a:r>
              <a:rPr lang="en-MY" sz="2400" dirty="0" err="1"/>
              <a:t>lebih</a:t>
            </a:r>
            <a:r>
              <a:rPr lang="en-MY" sz="2400" dirty="0"/>
              <a:t> </a:t>
            </a:r>
            <a:r>
              <a:rPr lang="en-MY" sz="2400" dirty="0" err="1"/>
              <a:t>banyak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. Prof. St. </a:t>
            </a:r>
            <a:r>
              <a:rPr lang="en-MY" sz="2400" dirty="0" err="1">
                <a:hlinkClick r:id="rId2" tooltip="Takdir Alisjahbana (tidak wujud)"/>
              </a:rPr>
              <a:t>Takdir</a:t>
            </a:r>
            <a:r>
              <a:rPr lang="en-MY" sz="2400" dirty="0">
                <a:hlinkClick r:id="rId2" tooltip="Takdir Alisjahbana (tidak wujud)"/>
              </a:rPr>
              <a:t> </a:t>
            </a:r>
            <a:r>
              <a:rPr lang="en-MY" sz="2400" dirty="0" err="1">
                <a:hlinkClick r:id="rId2" tooltip="Takdir Alisjahbana (tidak wujud)"/>
              </a:rPr>
              <a:t>Alisjahbana</a:t>
            </a:r>
            <a:r>
              <a:rPr lang="en-MY" sz="2400" dirty="0"/>
              <a:t> </a:t>
            </a:r>
            <a:r>
              <a:rPr lang="en-MY" sz="2400" dirty="0" err="1"/>
              <a:t>berpendapat</a:t>
            </a:r>
            <a:r>
              <a:rPr lang="en-MY" sz="2400" dirty="0"/>
              <a:t> </a:t>
            </a:r>
            <a:r>
              <a:rPr lang="en-MY" sz="2400" dirty="0" err="1"/>
              <a:t>bahawa</a:t>
            </a:r>
            <a:r>
              <a:rPr lang="en-MY" sz="2400" dirty="0"/>
              <a:t> </a:t>
            </a:r>
            <a:r>
              <a:rPr lang="en-MY" sz="2400" dirty="0" err="1"/>
              <a:t>kejadian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 </a:t>
            </a:r>
            <a:r>
              <a:rPr lang="en-MY" sz="2400" dirty="0" err="1"/>
              <a:t>disebabkan</a:t>
            </a:r>
            <a:r>
              <a:rPr lang="en-MY" sz="2400" dirty="0"/>
              <a:t> </a:t>
            </a:r>
            <a:r>
              <a:rPr lang="en-MY" sz="2400" dirty="0" err="1"/>
              <a:t>oleh</a:t>
            </a:r>
            <a:r>
              <a:rPr lang="en-MY" sz="2400" dirty="0"/>
              <a:t> </a:t>
            </a:r>
            <a:r>
              <a:rPr lang="en-MY" sz="2400" dirty="0" err="1"/>
              <a:t>cara</a:t>
            </a:r>
            <a:r>
              <a:rPr lang="en-MY" sz="2400" dirty="0"/>
              <a:t> </a:t>
            </a:r>
            <a:r>
              <a:rPr lang="en-MY" sz="2400" dirty="0" err="1"/>
              <a:t>hidup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sikap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 </a:t>
            </a:r>
            <a:r>
              <a:rPr lang="en-MY" sz="2400" dirty="0" err="1"/>
              <a:t>orang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</a:t>
            </a:r>
            <a:r>
              <a:rPr lang="en-MY" sz="2400" dirty="0" err="1"/>
              <a:t>pada</a:t>
            </a:r>
            <a:r>
              <a:rPr lang="en-MY" sz="2400" dirty="0"/>
              <a:t> </a:t>
            </a:r>
            <a:r>
              <a:rPr lang="en-MY" sz="2400" dirty="0" err="1"/>
              <a:t>zaman</a:t>
            </a:r>
            <a:r>
              <a:rPr lang="en-MY" sz="2400" dirty="0"/>
              <a:t> </a:t>
            </a:r>
            <a:r>
              <a:rPr lang="en-MY" sz="2400" dirty="0" err="1"/>
              <a:t>silam</a:t>
            </a:r>
            <a:r>
              <a:rPr lang="en-MY" sz="2400" dirty="0"/>
              <a:t>. </a:t>
            </a:r>
            <a:r>
              <a:rPr lang="en-MY" sz="2400" dirty="0" err="1"/>
              <a:t>Bagaimanapun</a:t>
            </a:r>
            <a:r>
              <a:rPr lang="en-MY" sz="2400" dirty="0"/>
              <a:t>, </a:t>
            </a:r>
            <a:r>
              <a:rPr lang="en-MY" sz="2400" dirty="0" err="1"/>
              <a:t>ahli</a:t>
            </a:r>
            <a:r>
              <a:rPr lang="en-MY" sz="2400" dirty="0"/>
              <a:t> </a:t>
            </a:r>
            <a:r>
              <a:rPr lang="en-MY" sz="2400" dirty="0" err="1"/>
              <a:t>bahasa</a:t>
            </a:r>
            <a:r>
              <a:rPr lang="en-MY" sz="2400" dirty="0"/>
              <a:t> </a:t>
            </a:r>
            <a:r>
              <a:rPr lang="en-MY" sz="2400" dirty="0" err="1">
                <a:hlinkClick r:id="rId3" tooltip="Awang Sariyan"/>
              </a:rPr>
              <a:t>Awang</a:t>
            </a:r>
            <a:r>
              <a:rPr lang="en-MY" sz="2400" dirty="0">
                <a:hlinkClick r:id="rId3" tooltip="Awang Sariyan"/>
              </a:rPr>
              <a:t> </a:t>
            </a:r>
            <a:r>
              <a:rPr lang="en-MY" sz="2400" dirty="0" err="1">
                <a:hlinkClick r:id="rId3" tooltip="Awang Sariyan"/>
              </a:rPr>
              <a:t>Sariyan</a:t>
            </a:r>
            <a:r>
              <a:rPr lang="en-MY" sz="2400" dirty="0"/>
              <a:t> 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bersetuju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pendapat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,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berasa</a:t>
            </a:r>
            <a:r>
              <a:rPr lang="en-MY" sz="2400" dirty="0"/>
              <a:t> </a:t>
            </a:r>
            <a:r>
              <a:rPr lang="en-MY" sz="2400" dirty="0" err="1"/>
              <a:t>bahawa</a:t>
            </a:r>
            <a:r>
              <a:rPr lang="en-MY" sz="2400" dirty="0"/>
              <a:t> </a:t>
            </a:r>
            <a:r>
              <a:rPr lang="en-MY" sz="2400" dirty="0" err="1"/>
              <a:t>pemilihan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 </a:t>
            </a:r>
            <a:r>
              <a:rPr lang="en-MY" sz="2400" dirty="0" err="1"/>
              <a:t>sebenarnya</a:t>
            </a:r>
            <a:r>
              <a:rPr lang="en-MY" sz="2400" dirty="0"/>
              <a:t> "</a:t>
            </a:r>
            <a:r>
              <a:rPr lang="en-MY" sz="2400" dirty="0" err="1"/>
              <a:t>mencerminkan</a:t>
            </a:r>
            <a:r>
              <a:rPr lang="en-MY" sz="2400" dirty="0"/>
              <a:t> </a:t>
            </a:r>
            <a:r>
              <a:rPr lang="en-MY" sz="2400" dirty="0" err="1"/>
              <a:t>budi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peribadi</a:t>
            </a:r>
            <a:r>
              <a:rPr lang="en-MY" sz="2400" dirty="0"/>
              <a:t> </a:t>
            </a:r>
            <a:r>
              <a:rPr lang="en-MY" sz="2400" dirty="0" err="1"/>
              <a:t>orang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yang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menekankan</a:t>
            </a:r>
            <a:r>
              <a:rPr lang="en-MY" sz="2400" dirty="0"/>
              <a:t> ego </a:t>
            </a:r>
            <a:r>
              <a:rPr lang="en-MY" sz="2400" dirty="0" err="1"/>
              <a:t>individu</a:t>
            </a:r>
            <a:r>
              <a:rPr lang="en-MY" sz="2400" dirty="0"/>
              <a:t>". </a:t>
            </a:r>
            <a:r>
              <a:rPr lang="en-MY" sz="2400" dirty="0" err="1"/>
              <a:t>Menurutnya</a:t>
            </a:r>
            <a:r>
              <a:rPr lang="en-MY" sz="2400" dirty="0"/>
              <a:t>, "</a:t>
            </a:r>
            <a:r>
              <a:rPr lang="en-MY" sz="2400" dirty="0" err="1"/>
              <a:t>barangkali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perubahan</a:t>
            </a:r>
            <a:r>
              <a:rPr lang="en-MY" sz="2400" dirty="0"/>
              <a:t> </a:t>
            </a:r>
            <a:r>
              <a:rPr lang="en-MY" sz="2400" dirty="0" err="1"/>
              <a:t>nilai</a:t>
            </a:r>
            <a:r>
              <a:rPr lang="en-MY" sz="2400" dirty="0"/>
              <a:t> </a:t>
            </a:r>
            <a:r>
              <a:rPr lang="en-MY" sz="2400" dirty="0" err="1"/>
              <a:t>hidup</a:t>
            </a:r>
            <a:r>
              <a:rPr lang="en-MY" sz="2400" dirty="0"/>
              <a:t> </a:t>
            </a:r>
            <a:r>
              <a:rPr lang="en-MY" sz="2400" dirty="0" err="1"/>
              <a:t>moden</a:t>
            </a:r>
            <a:r>
              <a:rPr lang="en-MY" sz="2400" dirty="0"/>
              <a:t>, </a:t>
            </a:r>
            <a:r>
              <a:rPr lang="en-MY" sz="2400" dirty="0" err="1"/>
              <a:t>penulis</a:t>
            </a:r>
            <a:r>
              <a:rPr lang="en-MY" sz="2400" dirty="0"/>
              <a:t> </a:t>
            </a:r>
            <a:r>
              <a:rPr lang="en-MY" sz="2400" dirty="0" err="1"/>
              <a:t>sekarang</a:t>
            </a:r>
            <a:r>
              <a:rPr lang="en-MY" sz="2400" dirty="0"/>
              <a:t> </a:t>
            </a:r>
            <a:r>
              <a:rPr lang="en-MY" sz="2400" dirty="0" err="1"/>
              <a:t>lebih</a:t>
            </a:r>
            <a:r>
              <a:rPr lang="en-MY" sz="2400" dirty="0"/>
              <a:t> </a:t>
            </a:r>
            <a:r>
              <a:rPr lang="en-MY" sz="2400" dirty="0" err="1"/>
              <a:t>banyak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aktif</a:t>
            </a:r>
            <a:r>
              <a:rPr lang="en-MY" sz="2400" dirty="0"/>
              <a:t> yang </a:t>
            </a:r>
            <a:r>
              <a:rPr lang="en-MY" sz="2400" dirty="0" err="1"/>
              <a:t>menekankan</a:t>
            </a:r>
            <a:r>
              <a:rPr lang="en-MY" sz="2400" dirty="0"/>
              <a:t> </a:t>
            </a:r>
            <a:r>
              <a:rPr lang="en-MY" sz="2400" dirty="0" err="1"/>
              <a:t>pelaku</a:t>
            </a:r>
            <a:r>
              <a:rPr lang="en-MY" sz="2400" dirty="0"/>
              <a:t>".</a:t>
            </a:r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67124"/>
            <a:ext cx="8610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pelaku</a:t>
            </a:r>
            <a:r>
              <a:rPr lang="en-MY" sz="2000" dirty="0"/>
              <a:t> </a:t>
            </a:r>
            <a:r>
              <a:rPr lang="en-MY" sz="2000" dirty="0" err="1"/>
              <a:t>pertama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kedua</a:t>
            </a:r>
            <a:endParaRPr lang="en-US" sz="2000" dirty="0"/>
          </a:p>
          <a:p>
            <a:r>
              <a:rPr lang="en-MY" sz="2000" dirty="0" err="1"/>
              <a:t>Proses</a:t>
            </a:r>
            <a:r>
              <a:rPr lang="en-MY" sz="2000" dirty="0"/>
              <a:t> </a:t>
            </a:r>
            <a:r>
              <a:rPr lang="en-MY" sz="2000" dirty="0" err="1"/>
              <a:t>membentuk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diri</a:t>
            </a:r>
            <a:r>
              <a:rPr lang="en-MY" sz="2000" dirty="0"/>
              <a:t> </a:t>
            </a:r>
            <a:r>
              <a:rPr lang="en-MY" sz="2000" dirty="0" err="1"/>
              <a:t>pertama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kedua</a:t>
            </a:r>
            <a:r>
              <a:rPr lang="en-MY" sz="2000" dirty="0"/>
              <a:t> </a:t>
            </a:r>
            <a:r>
              <a:rPr lang="en-MY" sz="2000" dirty="0" err="1"/>
              <a:t>adalah</a:t>
            </a:r>
            <a:r>
              <a:rPr lang="en-MY" sz="2000" dirty="0"/>
              <a:t> </a:t>
            </a:r>
            <a:r>
              <a:rPr lang="en-MY" sz="2000" dirty="0" err="1"/>
              <a:t>sama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terdiri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dua</a:t>
            </a:r>
            <a:r>
              <a:rPr lang="en-MY" sz="2000" dirty="0"/>
              <a:t> </a:t>
            </a:r>
            <a:r>
              <a:rPr lang="en-MY" sz="2000" dirty="0" err="1"/>
              <a:t>langkah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Objek</a:t>
            </a:r>
            <a:r>
              <a:rPr lang="en-MY" sz="2000" dirty="0"/>
              <a:t> </a:t>
            </a:r>
            <a:r>
              <a:rPr lang="en-MY" sz="2000" dirty="0" err="1"/>
              <a:t>dipindahkan</a:t>
            </a:r>
            <a:r>
              <a:rPr lang="en-MY" sz="2000" dirty="0"/>
              <a:t> </a:t>
            </a:r>
            <a:r>
              <a:rPr lang="en-MY" sz="2000" dirty="0" err="1"/>
              <a:t>ke</a:t>
            </a:r>
            <a:r>
              <a:rPr lang="en-MY" sz="2000" dirty="0"/>
              <a:t> </a:t>
            </a:r>
            <a:r>
              <a:rPr lang="en-MY" sz="2000" dirty="0" err="1"/>
              <a:t>pangkal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;</a:t>
            </a:r>
            <a:endParaRPr lang="en-US" sz="2000" dirty="0"/>
          </a:p>
          <a:p>
            <a:pPr lvl="0"/>
            <a:r>
              <a:rPr lang="en-MY" sz="2000" dirty="0" err="1"/>
              <a:t>Awalan</a:t>
            </a:r>
            <a:r>
              <a:rPr lang="en-MY" sz="2000" dirty="0"/>
              <a:t> </a:t>
            </a:r>
            <a:r>
              <a:rPr lang="en-MY" sz="2000" dirty="0" err="1"/>
              <a:t>meN</a:t>
            </a:r>
            <a:r>
              <a:rPr lang="en-MY" sz="2000" dirty="0"/>
              <a:t> </a:t>
            </a:r>
            <a:r>
              <a:rPr lang="en-MY" sz="2000" dirty="0" err="1"/>
              <a:t>digugurkan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b="1" dirty="0" err="1" smtClean="0"/>
              <a:t>Kesalahan</a:t>
            </a:r>
            <a:r>
              <a:rPr lang="en-MY" sz="2000" b="1" dirty="0" smtClean="0"/>
              <a:t> </a:t>
            </a:r>
            <a:r>
              <a:rPr lang="en-MY" sz="2000" b="1" dirty="0"/>
              <a:t>yang </a:t>
            </a:r>
            <a:r>
              <a:rPr lang="en-MY" sz="2000" b="1" dirty="0" err="1"/>
              <a:t>biasa</a:t>
            </a:r>
            <a:r>
              <a:rPr lang="en-MY" sz="2000" b="1" dirty="0"/>
              <a:t> </a:t>
            </a:r>
            <a:r>
              <a:rPr lang="en-MY" sz="2000" b="1" dirty="0" err="1"/>
              <a:t>berlaku</a:t>
            </a:r>
            <a:endParaRPr lang="en-US" sz="2000" dirty="0"/>
          </a:p>
          <a:p>
            <a:r>
              <a:rPr lang="en-MY" sz="2000" b="1" dirty="0" smtClean="0"/>
              <a:t>1</a:t>
            </a:r>
            <a:r>
              <a:rPr lang="en-MY" sz="2000" b="1" dirty="0"/>
              <a:t>.   </a:t>
            </a:r>
            <a:r>
              <a:rPr lang="en-MY" sz="2000" b="1" dirty="0" err="1"/>
              <a:t>Kesalahan</a:t>
            </a:r>
            <a:r>
              <a:rPr lang="en-MY" sz="2000" b="1" dirty="0"/>
              <a:t> </a:t>
            </a:r>
            <a:r>
              <a:rPr lang="en-MY" sz="2000" b="1" dirty="0" err="1"/>
              <a:t>menggunakan</a:t>
            </a:r>
            <a:r>
              <a:rPr lang="en-MY" sz="2000" b="1" dirty="0"/>
              <a:t> </a:t>
            </a:r>
            <a:r>
              <a:rPr lang="en-MY" sz="2000" b="1" dirty="0" err="1"/>
              <a:t>aturan</a:t>
            </a:r>
            <a:r>
              <a:rPr lang="en-MY" sz="2000" b="1" dirty="0"/>
              <a:t> </a:t>
            </a:r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pasif</a:t>
            </a:r>
            <a:r>
              <a:rPr lang="en-MY" sz="2000" b="1" dirty="0"/>
              <a:t> </a:t>
            </a:r>
            <a:r>
              <a:rPr lang="en-MY" sz="2000" b="1" dirty="0" err="1"/>
              <a:t>bahasa</a:t>
            </a:r>
            <a:r>
              <a:rPr lang="en-MY" sz="2000" b="1" dirty="0"/>
              <a:t> </a:t>
            </a:r>
            <a:r>
              <a:rPr lang="en-MY" sz="2000" b="1" dirty="0" err="1"/>
              <a:t>Inggeris</a:t>
            </a:r>
            <a:endParaRPr lang="en-US" sz="2000" dirty="0"/>
          </a:p>
          <a:p>
            <a:r>
              <a:rPr lang="en-MY" sz="2000" dirty="0" err="1"/>
              <a:t>Kesalahan</a:t>
            </a:r>
            <a:r>
              <a:rPr lang="en-MY" sz="2000" dirty="0"/>
              <a:t> yang </a:t>
            </a:r>
            <a:r>
              <a:rPr lang="en-MY" sz="2000" dirty="0" err="1"/>
              <a:t>agak</a:t>
            </a:r>
            <a:r>
              <a:rPr lang="en-MY" sz="2000" dirty="0"/>
              <a:t> </a:t>
            </a:r>
            <a:r>
              <a:rPr lang="en-MY" sz="2000" dirty="0" err="1"/>
              <a:t>meluas</a:t>
            </a:r>
            <a:r>
              <a:rPr lang="en-MY" sz="2000" dirty="0"/>
              <a:t> </a:t>
            </a:r>
            <a:r>
              <a:rPr lang="en-MY" sz="2000" dirty="0" err="1"/>
              <a:t>berasal</a:t>
            </a:r>
            <a:r>
              <a:rPr lang="en-MY" sz="2000" dirty="0"/>
              <a:t> </a:t>
            </a:r>
            <a:r>
              <a:rPr lang="en-MY" sz="2000" dirty="0" err="1"/>
              <a:t>khususnya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mereka</a:t>
            </a:r>
            <a:r>
              <a:rPr lang="en-MY" sz="2000" dirty="0"/>
              <a:t> yang </a:t>
            </a:r>
            <a:r>
              <a:rPr lang="en-MY" sz="2000" dirty="0" err="1"/>
              <a:t>bersikap</a:t>
            </a:r>
            <a:r>
              <a:rPr lang="en-MY" sz="2000" dirty="0"/>
              <a:t> </a:t>
            </a:r>
            <a:r>
              <a:rPr lang="en-MY" sz="2000" dirty="0" err="1"/>
              <a:t>keinggerisan</a:t>
            </a:r>
            <a:r>
              <a:rPr lang="en-MY" sz="2000" dirty="0"/>
              <a:t>. </a:t>
            </a:r>
            <a:r>
              <a:rPr lang="en-MY" sz="2000" dirty="0" err="1"/>
              <a:t>Misalnya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Surat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telah</a:t>
            </a:r>
            <a:r>
              <a:rPr lang="en-MY" sz="2000" dirty="0"/>
              <a:t> </a:t>
            </a:r>
            <a:r>
              <a:rPr lang="en-MY" sz="2000" dirty="0" err="1"/>
              <a:t>dihantar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saya</a:t>
            </a:r>
            <a:r>
              <a:rPr lang="en-MY" sz="2000" dirty="0"/>
              <a:t> </a:t>
            </a:r>
            <a:r>
              <a:rPr lang="en-MY" sz="2000" dirty="0" err="1"/>
              <a:t>semalam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Borang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mesti</a:t>
            </a:r>
            <a:r>
              <a:rPr lang="en-MY" sz="2000" dirty="0"/>
              <a:t> </a:t>
            </a:r>
            <a:r>
              <a:rPr lang="en-MY" sz="2000" dirty="0" err="1"/>
              <a:t>diisikan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anda</a:t>
            </a:r>
            <a:r>
              <a:rPr lang="en-MY" sz="2000" dirty="0"/>
              <a:t> </a:t>
            </a:r>
            <a:r>
              <a:rPr lang="en-MY" sz="2000" dirty="0" err="1"/>
              <a:t>dahulu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Inggeris</a:t>
            </a:r>
            <a:r>
              <a:rPr lang="en-MY" sz="2000" dirty="0"/>
              <a:t>,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atas</a:t>
            </a:r>
            <a:r>
              <a:rPr lang="en-MY" sz="2000" dirty="0"/>
              <a:t> </a:t>
            </a:r>
            <a:r>
              <a:rPr lang="en-MY" sz="2000" dirty="0" err="1"/>
              <a:t>memang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diterima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i="1" dirty="0"/>
              <a:t>That letter was sent by me yesterday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i="1" dirty="0"/>
              <a:t>The form must be filled by you first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Sebenarnya</a:t>
            </a:r>
            <a:r>
              <a:rPr lang="en-MY" sz="2000" dirty="0"/>
              <a:t>, </a:t>
            </a:r>
            <a:r>
              <a:rPr lang="en-MY" sz="2000" dirty="0" err="1"/>
              <a:t>aturan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atas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merupakan</a:t>
            </a:r>
            <a:r>
              <a:rPr lang="en-MY" sz="2000" dirty="0"/>
              <a:t> </a:t>
            </a:r>
            <a:r>
              <a:rPr lang="en-MY" sz="2000" dirty="0" err="1"/>
              <a:t>aturan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pelaku</a:t>
            </a:r>
            <a:r>
              <a:rPr lang="en-MY" sz="2000" dirty="0"/>
              <a:t> </a:t>
            </a:r>
            <a:r>
              <a:rPr lang="en-MY" sz="2000" dirty="0" err="1"/>
              <a:t>ketiga</a:t>
            </a:r>
            <a:r>
              <a:rPr lang="en-MY" sz="2000" dirty="0"/>
              <a:t>. </a:t>
            </a:r>
            <a:r>
              <a:rPr lang="en-MY" sz="2000" dirty="0" err="1"/>
              <a:t>Umpamanya</a:t>
            </a:r>
            <a:r>
              <a:rPr lang="en-MY" sz="2000" dirty="0"/>
              <a:t>, </a:t>
            </a:r>
            <a:r>
              <a:rPr lang="en-MY" sz="2000" dirty="0" err="1"/>
              <a:t>ayat-ayat</a:t>
            </a:r>
            <a:r>
              <a:rPr lang="en-MY" sz="2000" dirty="0"/>
              <a:t> yang </a:t>
            </a:r>
            <a:r>
              <a:rPr lang="en-MY" sz="2000" dirty="0" err="1"/>
              <a:t>berikut</a:t>
            </a:r>
            <a:r>
              <a:rPr lang="en-MY" sz="2000" dirty="0"/>
              <a:t> </a:t>
            </a:r>
            <a:r>
              <a:rPr lang="en-MY" sz="2000" dirty="0" err="1"/>
              <a:t>adalah</a:t>
            </a:r>
            <a:r>
              <a:rPr lang="en-MY" sz="2000" dirty="0"/>
              <a:t> </a:t>
            </a:r>
            <a:r>
              <a:rPr lang="en-MY" sz="2000" dirty="0" err="1"/>
              <a:t>betul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Surat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telah</a:t>
            </a:r>
            <a:r>
              <a:rPr lang="en-MY" sz="2000" dirty="0"/>
              <a:t> </a:t>
            </a:r>
            <a:r>
              <a:rPr lang="en-MY" sz="2000" dirty="0" err="1"/>
              <a:t>dihantar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Ali </a:t>
            </a:r>
            <a:r>
              <a:rPr lang="en-MY" sz="2000" dirty="0" err="1"/>
              <a:t>semalam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Borang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mesti</a:t>
            </a:r>
            <a:r>
              <a:rPr lang="en-MY" sz="2000" dirty="0"/>
              <a:t> </a:t>
            </a:r>
            <a:r>
              <a:rPr lang="en-MY" sz="2000" dirty="0" err="1"/>
              <a:t>diisikan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pemohon</a:t>
            </a:r>
            <a:r>
              <a:rPr lang="en-MY" sz="2000" dirty="0"/>
              <a:t> </a:t>
            </a:r>
            <a:r>
              <a:rPr lang="en-MY" sz="2000" dirty="0" err="1"/>
              <a:t>dahulu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kesalahan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dianggap</a:t>
            </a:r>
            <a:r>
              <a:rPr lang="en-MY" sz="2000" dirty="0"/>
              <a:t> </a:t>
            </a:r>
            <a:r>
              <a:rPr lang="en-MY" sz="2000" dirty="0" err="1"/>
              <a:t>sebagai</a:t>
            </a:r>
            <a:r>
              <a:rPr lang="en-MY" sz="2000" dirty="0"/>
              <a:t> "</a:t>
            </a:r>
            <a:r>
              <a:rPr lang="en-MY" sz="2000" dirty="0" err="1"/>
              <a:t>kesalahan</a:t>
            </a:r>
            <a:r>
              <a:rPr lang="en-MY" sz="2000" dirty="0"/>
              <a:t> </a:t>
            </a:r>
            <a:r>
              <a:rPr lang="en-MY" sz="2000" dirty="0" err="1"/>
              <a:t>menggunakan</a:t>
            </a:r>
            <a:r>
              <a:rPr lang="en-MY" sz="2000" dirty="0"/>
              <a:t> </a:t>
            </a:r>
            <a:r>
              <a:rPr lang="en-MY" sz="2000" dirty="0" err="1"/>
              <a:t>aturan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pelaku</a:t>
            </a:r>
            <a:r>
              <a:rPr lang="en-MY" sz="2000" dirty="0"/>
              <a:t> </a:t>
            </a:r>
            <a:r>
              <a:rPr lang="en-MY" sz="2000" dirty="0" err="1"/>
              <a:t>ketiga</a:t>
            </a:r>
            <a:r>
              <a:rPr lang="en-MY" sz="2000" dirty="0"/>
              <a:t>".</a:t>
            </a:r>
            <a:endParaRPr lang="en-US" sz="20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914400"/>
          <a:ext cx="7162800" cy="2063233"/>
        </p:xfrm>
        <a:graphic>
          <a:graphicData uri="http://schemas.openxmlformats.org/drawingml/2006/table">
            <a:tbl>
              <a:tblPr/>
              <a:tblGrid>
                <a:gridCol w="2387600"/>
                <a:gridCol w="2387600"/>
                <a:gridCol w="2387600"/>
              </a:tblGrid>
              <a:tr h="2559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aktif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 pasif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Salah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Betul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 membeli</a:t>
                      </a: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kereta itu daripada Ali.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Kereta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membeli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daripada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Ali.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Kereta itu </a:t>
                      </a: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 beli</a:t>
                      </a: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daripada Ali.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6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Anda mesti menjawab</a:t>
                      </a: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soalan-soalan itu.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Soalan-soalan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menjawab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Soalan-soalan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jawab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6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mestilah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menyiapkan</a:t>
                      </a:r>
                      <a:r>
                        <a:rPr lang="en-MY" sz="14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 itu </a:t>
                      </a: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 kamu menyiapkan</a:t>
                      </a: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hari ini.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siapkan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5105400"/>
          <a:ext cx="7239000" cy="1371599"/>
        </p:xfrm>
        <a:graphic>
          <a:graphicData uri="http://schemas.openxmlformats.org/drawingml/2006/table">
            <a:tbl>
              <a:tblPr/>
              <a:tblGrid>
                <a:gridCol w="3619500"/>
                <a:gridCol w="3619500"/>
              </a:tblGrid>
              <a:tr h="317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Salah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Betul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telah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baca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telah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baca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baca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baca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siapkan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siapkan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62000" y="152400"/>
            <a:ext cx="64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Kesalahan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menggugurkan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971800"/>
            <a:ext cx="723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/>
              <a:t>3.   </a:t>
            </a:r>
            <a:r>
              <a:rPr lang="en-MY" sz="2000" b="1" dirty="0" err="1"/>
              <a:t>Kesalahan</a:t>
            </a:r>
            <a:r>
              <a:rPr lang="en-MY" sz="2000" b="1" dirty="0"/>
              <a:t> </a:t>
            </a:r>
            <a:r>
              <a:rPr lang="en-MY" sz="2000" b="1" dirty="0" err="1"/>
              <a:t>menyisipkan</a:t>
            </a:r>
            <a:r>
              <a:rPr lang="en-MY" sz="2000" b="1" dirty="0"/>
              <a:t> </a:t>
            </a:r>
            <a:r>
              <a:rPr lang="en-MY" sz="2000" b="1" dirty="0" err="1"/>
              <a:t>kata</a:t>
            </a:r>
            <a:r>
              <a:rPr lang="en-MY" sz="2000" b="1" dirty="0"/>
              <a:t> lain </a:t>
            </a:r>
            <a:r>
              <a:rPr lang="en-MY" sz="2000" b="1" dirty="0" err="1"/>
              <a:t>antara</a:t>
            </a:r>
            <a:r>
              <a:rPr lang="en-MY" sz="2000" b="1" dirty="0"/>
              <a:t> </a:t>
            </a:r>
            <a:r>
              <a:rPr lang="en-MY" sz="2000" b="1" dirty="0" err="1"/>
              <a:t>pelaku</a:t>
            </a:r>
            <a:r>
              <a:rPr lang="en-MY" sz="2000" b="1" dirty="0"/>
              <a:t> </a:t>
            </a:r>
            <a:r>
              <a:rPr lang="en-MY" sz="2000" b="1" dirty="0" err="1"/>
              <a:t>dengan</a:t>
            </a:r>
            <a:r>
              <a:rPr lang="en-MY" sz="2000" b="1" dirty="0"/>
              <a:t> </a:t>
            </a:r>
            <a:r>
              <a:rPr lang="en-MY" sz="2000" b="1" dirty="0" err="1"/>
              <a:t>kata</a:t>
            </a:r>
            <a:r>
              <a:rPr lang="en-MY" sz="2000" b="1" dirty="0"/>
              <a:t> </a:t>
            </a:r>
            <a:r>
              <a:rPr lang="en-MY" sz="2000" b="1" dirty="0" err="1"/>
              <a:t>kerja</a:t>
            </a:r>
            <a:r>
              <a:rPr lang="en-MY" sz="2000" b="1" dirty="0"/>
              <a:t> </a:t>
            </a:r>
            <a:r>
              <a:rPr lang="en-MY" sz="2000" b="1" dirty="0" err="1"/>
              <a:t>pasif</a:t>
            </a:r>
            <a:endParaRPr lang="en-US" sz="2000" dirty="0"/>
          </a:p>
          <a:p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subjek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merupakan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ikatan</a:t>
            </a:r>
            <a:r>
              <a:rPr lang="en-MY" sz="2000" dirty="0"/>
              <a:t> yang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dipisahkan</a:t>
            </a:r>
            <a:r>
              <a:rPr lang="en-MY" sz="2000" dirty="0"/>
              <a:t>.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anda</a:t>
            </a:r>
            <a:r>
              <a:rPr lang="en-MY" sz="2000" dirty="0"/>
              <a:t> </a:t>
            </a:r>
            <a:r>
              <a:rPr lang="en-MY" sz="2000" dirty="0" err="1"/>
              <a:t>menggunakan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bantu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nafi</a:t>
            </a:r>
            <a:r>
              <a:rPr lang="en-MY" sz="2000" dirty="0"/>
              <a:t>,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disisipkan</a:t>
            </a:r>
            <a:r>
              <a:rPr lang="en-MY" sz="2000" dirty="0"/>
              <a:t> </a:t>
            </a:r>
            <a:r>
              <a:rPr lang="en-MY" sz="2000" dirty="0" err="1"/>
              <a:t>antara</a:t>
            </a:r>
            <a:r>
              <a:rPr lang="en-MY" sz="2000" dirty="0"/>
              <a:t> </a:t>
            </a:r>
            <a:r>
              <a:rPr lang="en-MY" sz="2000" dirty="0" err="1"/>
              <a:t>pelaku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38200" y="536376"/>
            <a:ext cx="7696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MY" sz="2000" dirty="0" err="1" smtClean="0"/>
              <a:t>Ayat</a:t>
            </a:r>
            <a:r>
              <a:rPr lang="en-MY" sz="2000" dirty="0" smtClean="0"/>
              <a:t> </a:t>
            </a:r>
            <a:r>
              <a:rPr lang="en-MY" sz="2000" dirty="0" err="1" smtClean="0"/>
              <a:t>pasif</a:t>
            </a:r>
            <a:r>
              <a:rPr lang="en-MY" sz="2000" dirty="0" smtClean="0"/>
              <a:t> </a:t>
            </a:r>
            <a:r>
              <a:rPr lang="en-MY" sz="2000" dirty="0" err="1" smtClean="0"/>
              <a:t>untuk</a:t>
            </a:r>
            <a:r>
              <a:rPr lang="en-MY" sz="2000" dirty="0" smtClean="0"/>
              <a:t> </a:t>
            </a:r>
            <a:r>
              <a:rPr lang="en-MY" sz="2000" dirty="0" err="1" smtClean="0"/>
              <a:t>pelaku</a:t>
            </a:r>
            <a:r>
              <a:rPr lang="en-MY" sz="2000" dirty="0" smtClean="0"/>
              <a:t> </a:t>
            </a:r>
            <a:r>
              <a:rPr lang="en-MY" sz="2000" dirty="0" err="1" smtClean="0"/>
              <a:t>ketiga</a:t>
            </a:r>
            <a:endParaRPr lang="en-US" sz="2000" dirty="0" smtClean="0"/>
          </a:p>
          <a:p>
            <a:r>
              <a:rPr lang="en-MY" sz="2000" dirty="0" err="1" smtClean="0"/>
              <a:t>Oleh</a:t>
            </a:r>
            <a:r>
              <a:rPr lang="en-MY" sz="2000" dirty="0" smtClean="0"/>
              <a:t> </a:t>
            </a:r>
            <a:r>
              <a:rPr lang="en-MY" sz="2000" dirty="0" err="1" smtClean="0"/>
              <a:t>sebab</a:t>
            </a:r>
            <a:r>
              <a:rPr lang="en-MY" sz="2000" dirty="0" smtClean="0"/>
              <a:t> </a:t>
            </a:r>
            <a:r>
              <a:rPr lang="en-MY" sz="2000" dirty="0" err="1" smtClean="0"/>
              <a:t>aturan</a:t>
            </a:r>
            <a:r>
              <a:rPr lang="en-MY" sz="2000" dirty="0" smtClean="0"/>
              <a:t> </a:t>
            </a:r>
            <a:r>
              <a:rPr lang="en-MY" sz="2000" dirty="0" err="1" smtClean="0"/>
              <a:t>ayat</a:t>
            </a:r>
            <a:r>
              <a:rPr lang="en-MY" sz="2000" dirty="0" smtClean="0"/>
              <a:t> </a:t>
            </a:r>
            <a:r>
              <a:rPr lang="en-MY" sz="2000" dirty="0" err="1" smtClean="0"/>
              <a:t>pasif</a:t>
            </a:r>
            <a:r>
              <a:rPr lang="en-MY" sz="2000" dirty="0" smtClean="0"/>
              <a:t> </a:t>
            </a:r>
            <a:r>
              <a:rPr lang="en-MY" sz="2000" dirty="0" err="1" smtClean="0"/>
              <a:t>untuk</a:t>
            </a:r>
            <a:r>
              <a:rPr lang="en-MY" sz="2000" dirty="0" smtClean="0"/>
              <a:t> </a:t>
            </a:r>
            <a:r>
              <a:rPr lang="en-MY" sz="2000" dirty="0" err="1" smtClean="0"/>
              <a:t>pelaku</a:t>
            </a:r>
            <a:r>
              <a:rPr lang="en-MY" sz="2000" dirty="0" smtClean="0"/>
              <a:t> </a:t>
            </a:r>
            <a:r>
              <a:rPr lang="en-MY" sz="2000" dirty="0" err="1" smtClean="0"/>
              <a:t>ketiga</a:t>
            </a:r>
            <a:r>
              <a:rPr lang="en-MY" sz="2000" dirty="0" smtClean="0"/>
              <a:t> </a:t>
            </a:r>
            <a:r>
              <a:rPr lang="en-MY" sz="2000" dirty="0" err="1" smtClean="0"/>
              <a:t>sama</a:t>
            </a:r>
            <a:r>
              <a:rPr lang="en-MY" sz="2000" dirty="0" smtClean="0"/>
              <a:t> </a:t>
            </a:r>
            <a:r>
              <a:rPr lang="en-MY" sz="2000" dirty="0" err="1" smtClean="0"/>
              <a:t>saja</a:t>
            </a:r>
            <a:r>
              <a:rPr lang="en-MY" sz="2000" dirty="0" smtClean="0"/>
              <a:t> </a:t>
            </a:r>
            <a:r>
              <a:rPr lang="en-MY" sz="2000" dirty="0" err="1" smtClean="0"/>
              <a:t>dengan</a:t>
            </a:r>
            <a:r>
              <a:rPr lang="en-MY" sz="2000" dirty="0" smtClean="0"/>
              <a:t> </a:t>
            </a:r>
            <a:r>
              <a:rPr lang="en-MY" sz="2000" dirty="0" err="1" smtClean="0"/>
              <a:t>aturan</a:t>
            </a:r>
            <a:r>
              <a:rPr lang="en-MY" sz="2000" dirty="0" smtClean="0"/>
              <a:t> </a:t>
            </a:r>
            <a:r>
              <a:rPr lang="en-MY" sz="2000" dirty="0" err="1" smtClean="0"/>
              <a:t>ayat</a:t>
            </a:r>
            <a:r>
              <a:rPr lang="en-MY" sz="2000" dirty="0" smtClean="0"/>
              <a:t> </a:t>
            </a:r>
            <a:r>
              <a:rPr lang="en-MY" sz="2000" dirty="0" err="1" smtClean="0"/>
              <a:t>pasif</a:t>
            </a:r>
            <a:r>
              <a:rPr lang="en-MY" sz="2000" dirty="0" smtClean="0"/>
              <a:t> </a:t>
            </a:r>
            <a:r>
              <a:rPr lang="en-MY" sz="2000" dirty="0" err="1" smtClean="0"/>
              <a:t>bahasa</a:t>
            </a:r>
            <a:r>
              <a:rPr lang="en-MY" sz="2000" dirty="0" smtClean="0"/>
              <a:t> </a:t>
            </a:r>
            <a:r>
              <a:rPr lang="en-MY" sz="2000" dirty="0" err="1" smtClean="0"/>
              <a:t>Inggeris</a:t>
            </a:r>
            <a:r>
              <a:rPr lang="en-MY" sz="2000" dirty="0" smtClean="0"/>
              <a:t>, </a:t>
            </a:r>
            <a:r>
              <a:rPr lang="en-MY" sz="2000" dirty="0" err="1" smtClean="0"/>
              <a:t>kesalahan</a:t>
            </a:r>
            <a:r>
              <a:rPr lang="en-MY" sz="2000" dirty="0" smtClean="0"/>
              <a:t> </a:t>
            </a:r>
            <a:r>
              <a:rPr lang="en-MY" sz="2000" dirty="0" err="1" smtClean="0"/>
              <a:t>ayat</a:t>
            </a:r>
            <a:r>
              <a:rPr lang="en-MY" sz="2000" dirty="0" smtClean="0"/>
              <a:t> </a:t>
            </a:r>
            <a:r>
              <a:rPr lang="en-MY" sz="2000" dirty="0" err="1" smtClean="0"/>
              <a:t>pasif</a:t>
            </a:r>
            <a:r>
              <a:rPr lang="en-MY" sz="2000" dirty="0" smtClean="0"/>
              <a:t> </a:t>
            </a:r>
            <a:r>
              <a:rPr lang="en-MY" sz="2000" dirty="0" err="1" smtClean="0"/>
              <a:t>ini</a:t>
            </a:r>
            <a:r>
              <a:rPr lang="en-MY" sz="2000" dirty="0" smtClean="0"/>
              <a:t> </a:t>
            </a:r>
            <a:r>
              <a:rPr lang="en-MY" sz="2000" dirty="0" err="1" smtClean="0"/>
              <a:t>jarang</a:t>
            </a:r>
            <a:r>
              <a:rPr lang="en-MY" sz="2000" dirty="0" smtClean="0"/>
              <a:t> </a:t>
            </a:r>
            <a:r>
              <a:rPr lang="en-MY" sz="2000" dirty="0" err="1" smtClean="0"/>
              <a:t>dibuat</a:t>
            </a:r>
            <a:r>
              <a:rPr lang="en-MY" sz="2000" dirty="0" smtClean="0"/>
              <a:t> </a:t>
            </a:r>
            <a:r>
              <a:rPr lang="en-MY" sz="2000" dirty="0" err="1" smtClean="0"/>
              <a:t>oleh</a:t>
            </a:r>
            <a:r>
              <a:rPr lang="en-MY" sz="2000" dirty="0" smtClean="0"/>
              <a:t> </a:t>
            </a:r>
            <a:r>
              <a:rPr lang="en-MY" sz="2000" dirty="0" err="1" smtClean="0"/>
              <a:t>mereka</a:t>
            </a:r>
            <a:r>
              <a:rPr lang="en-MY" sz="2000" dirty="0" smtClean="0"/>
              <a:t> yang </a:t>
            </a:r>
            <a:r>
              <a:rPr lang="en-MY" sz="2000" dirty="0" err="1" smtClean="0"/>
              <a:t>bersikap</a:t>
            </a:r>
            <a:r>
              <a:rPr lang="en-MY" sz="2000" dirty="0" smtClean="0"/>
              <a:t> </a:t>
            </a:r>
            <a:r>
              <a:rPr lang="en-MY" sz="2000" dirty="0" err="1" smtClean="0"/>
              <a:t>keinggerisan</a:t>
            </a:r>
            <a:r>
              <a:rPr lang="en-MY" sz="2000" dirty="0" smtClean="0"/>
              <a:t>. </a:t>
            </a:r>
            <a:r>
              <a:rPr lang="en-MY" sz="2000" dirty="0" err="1" smtClean="0"/>
              <a:t>Sebaliknya</a:t>
            </a:r>
            <a:r>
              <a:rPr lang="en-MY" sz="2000" dirty="0" smtClean="0"/>
              <a:t>, </a:t>
            </a:r>
            <a:r>
              <a:rPr lang="en-MY" sz="2000" dirty="0" err="1" smtClean="0"/>
              <a:t>kesalahan</a:t>
            </a:r>
            <a:r>
              <a:rPr lang="en-MY" sz="2000" dirty="0" smtClean="0"/>
              <a:t> </a:t>
            </a:r>
            <a:r>
              <a:rPr lang="en-MY" sz="2000" dirty="0" err="1" smtClean="0"/>
              <a:t>ayat</a:t>
            </a:r>
            <a:r>
              <a:rPr lang="en-MY" sz="2000" dirty="0" smtClean="0"/>
              <a:t> </a:t>
            </a:r>
            <a:r>
              <a:rPr lang="en-MY" sz="2000" dirty="0" err="1" smtClean="0"/>
              <a:t>pasif</a:t>
            </a:r>
            <a:r>
              <a:rPr lang="en-MY" sz="2000" dirty="0" smtClean="0"/>
              <a:t> </a:t>
            </a:r>
            <a:r>
              <a:rPr lang="en-MY" sz="2000" dirty="0" err="1" smtClean="0"/>
              <a:t>ini</a:t>
            </a:r>
            <a:r>
              <a:rPr lang="en-MY" sz="2000" dirty="0" smtClean="0"/>
              <a:t> </a:t>
            </a:r>
            <a:r>
              <a:rPr lang="en-MY" sz="2000" dirty="0" err="1" smtClean="0"/>
              <a:t>dibuat</a:t>
            </a:r>
            <a:r>
              <a:rPr lang="en-MY" sz="2000" dirty="0" smtClean="0"/>
              <a:t> </a:t>
            </a:r>
            <a:r>
              <a:rPr lang="en-MY" sz="2000" dirty="0" err="1" smtClean="0"/>
              <a:t>oleh</a:t>
            </a:r>
            <a:r>
              <a:rPr lang="en-MY" sz="2000" dirty="0" smtClean="0"/>
              <a:t> </a:t>
            </a:r>
            <a:r>
              <a:rPr lang="en-MY" sz="2000" dirty="0" err="1" smtClean="0"/>
              <a:t>kalangan</a:t>
            </a:r>
            <a:r>
              <a:rPr lang="en-MY" sz="2000" dirty="0" smtClean="0"/>
              <a:t> yang </a:t>
            </a:r>
            <a:r>
              <a:rPr lang="en-MY" sz="2000" dirty="0" err="1" smtClean="0"/>
              <a:t>sepatutnya</a:t>
            </a:r>
            <a:r>
              <a:rPr lang="en-MY" sz="2000" dirty="0" smtClean="0"/>
              <a:t> </a:t>
            </a:r>
            <a:r>
              <a:rPr lang="en-MY" sz="2000" dirty="0" err="1" smtClean="0"/>
              <a:t>fasih</a:t>
            </a:r>
            <a:r>
              <a:rPr lang="en-MY" sz="2000" dirty="0" smtClean="0"/>
              <a:t>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bahasa</a:t>
            </a:r>
            <a:r>
              <a:rPr lang="en-MY" sz="2000" dirty="0" smtClean="0"/>
              <a:t> </a:t>
            </a:r>
            <a:r>
              <a:rPr lang="en-MY" sz="2000" dirty="0" err="1" smtClean="0"/>
              <a:t>Melayu</a:t>
            </a:r>
            <a:r>
              <a:rPr lang="en-MY" sz="2000" dirty="0" smtClean="0"/>
              <a:t> </a:t>
            </a:r>
            <a:r>
              <a:rPr lang="en-MY" sz="2000" dirty="0" err="1" smtClean="0"/>
              <a:t>tetapi</a:t>
            </a:r>
            <a:r>
              <a:rPr lang="en-MY" sz="2000" dirty="0" smtClean="0"/>
              <a:t> </a:t>
            </a:r>
            <a:r>
              <a:rPr lang="en-MY" sz="2000" dirty="0" err="1" smtClean="0"/>
              <a:t>suka</a:t>
            </a:r>
            <a:r>
              <a:rPr lang="en-MY" sz="2000" dirty="0" smtClean="0"/>
              <a:t> </a:t>
            </a:r>
            <a:r>
              <a:rPr lang="en-MY" sz="2000" dirty="0" err="1" smtClean="0"/>
              <a:t>menggunakan</a:t>
            </a:r>
            <a:r>
              <a:rPr lang="en-MY" sz="2000" dirty="0" smtClean="0"/>
              <a:t> </a:t>
            </a:r>
            <a:r>
              <a:rPr lang="en-MY" sz="2000" dirty="0" err="1" smtClean="0"/>
              <a:t>bahasa</a:t>
            </a:r>
            <a:r>
              <a:rPr lang="en-MY" sz="2000" dirty="0" smtClean="0"/>
              <a:t> </a:t>
            </a:r>
            <a:r>
              <a:rPr lang="en-MY" sz="2000" dirty="0" err="1" smtClean="0"/>
              <a:t>dengan</a:t>
            </a:r>
            <a:r>
              <a:rPr lang="en-MY" sz="2000" dirty="0" smtClean="0"/>
              <a:t> </a:t>
            </a:r>
            <a:r>
              <a:rPr lang="en-MY" sz="2000" dirty="0" err="1" smtClean="0"/>
              <a:t>cara</a:t>
            </a:r>
            <a:r>
              <a:rPr lang="en-MY" sz="2000" dirty="0" smtClean="0"/>
              <a:t> yang </a:t>
            </a:r>
            <a:r>
              <a:rPr lang="en-MY" sz="2000" dirty="0" err="1" smtClean="0"/>
              <a:t>mudah</a:t>
            </a:r>
            <a:r>
              <a:rPr lang="en-MY" sz="2000" dirty="0" smtClean="0"/>
              <a:t>. </a:t>
            </a:r>
            <a:r>
              <a:rPr lang="en-MY" sz="2000" dirty="0" err="1" smtClean="0"/>
              <a:t>Memang</a:t>
            </a:r>
            <a:r>
              <a:rPr lang="en-MY" sz="2000" dirty="0" smtClean="0"/>
              <a:t> </a:t>
            </a:r>
            <a:r>
              <a:rPr lang="en-MY" sz="2000" dirty="0" err="1" smtClean="0"/>
              <a:t>ada</a:t>
            </a:r>
            <a:r>
              <a:rPr lang="en-MY" sz="2000" dirty="0" smtClean="0"/>
              <a:t> </a:t>
            </a:r>
            <a:r>
              <a:rPr lang="en-MY" sz="2000" dirty="0" err="1" smtClean="0"/>
              <a:t>baiknya</a:t>
            </a:r>
            <a:r>
              <a:rPr lang="en-MY" sz="2000" dirty="0" smtClean="0"/>
              <a:t> </a:t>
            </a:r>
            <a:r>
              <a:rPr lang="en-MY" sz="2000" dirty="0" err="1" smtClean="0"/>
              <a:t>menggunakan</a:t>
            </a:r>
            <a:r>
              <a:rPr lang="en-MY" sz="2000" dirty="0" smtClean="0"/>
              <a:t> </a:t>
            </a:r>
            <a:r>
              <a:rPr lang="en-MY" sz="2000" dirty="0" err="1" smtClean="0"/>
              <a:t>bahasa</a:t>
            </a:r>
            <a:r>
              <a:rPr lang="en-MY" sz="2000" dirty="0" smtClean="0"/>
              <a:t> yang </a:t>
            </a:r>
            <a:r>
              <a:rPr lang="en-MY" sz="2000" dirty="0" err="1" smtClean="0"/>
              <a:t>mudah</a:t>
            </a:r>
            <a:r>
              <a:rPr lang="en-MY" sz="2000" dirty="0" smtClean="0"/>
              <a:t> </a:t>
            </a:r>
            <a:r>
              <a:rPr lang="en-MY" sz="2000" dirty="0" err="1" smtClean="0"/>
              <a:t>supaya</a:t>
            </a:r>
            <a:r>
              <a:rPr lang="en-MY" sz="2000" dirty="0" smtClean="0"/>
              <a:t> </a:t>
            </a:r>
            <a:r>
              <a:rPr lang="en-MY" sz="2000" dirty="0" err="1" smtClean="0"/>
              <a:t>semua</a:t>
            </a:r>
            <a:r>
              <a:rPr lang="en-MY" sz="2000" dirty="0" smtClean="0"/>
              <a:t> </a:t>
            </a:r>
            <a:r>
              <a:rPr lang="en-MY" sz="2000" dirty="0" err="1" smtClean="0"/>
              <a:t>orang</a:t>
            </a:r>
            <a:r>
              <a:rPr lang="en-MY" sz="2000" dirty="0" smtClean="0"/>
              <a:t> </a:t>
            </a:r>
            <a:r>
              <a:rPr lang="en-MY" sz="2000" dirty="0" err="1" smtClean="0"/>
              <a:t>mudah</a:t>
            </a:r>
            <a:r>
              <a:rPr lang="en-MY" sz="2000" dirty="0" smtClean="0"/>
              <a:t> </a:t>
            </a:r>
            <a:r>
              <a:rPr lang="en-MY" sz="2000" dirty="0" err="1" smtClean="0"/>
              <a:t>faham</a:t>
            </a:r>
            <a:r>
              <a:rPr lang="en-MY" sz="2000" dirty="0" smtClean="0"/>
              <a:t>, </a:t>
            </a:r>
            <a:r>
              <a:rPr lang="en-MY" sz="2000" dirty="0" err="1" smtClean="0"/>
              <a:t>tetapi</a:t>
            </a:r>
            <a:r>
              <a:rPr lang="en-MY" sz="2000" dirty="0" smtClean="0"/>
              <a:t> </a:t>
            </a:r>
            <a:r>
              <a:rPr lang="en-MY" sz="2000" dirty="0" err="1" smtClean="0"/>
              <a:t>bahasa</a:t>
            </a:r>
            <a:r>
              <a:rPr lang="en-MY" sz="2000" dirty="0" smtClean="0"/>
              <a:t> yang </a:t>
            </a:r>
            <a:r>
              <a:rPr lang="en-MY" sz="2000" dirty="0" err="1" smtClean="0"/>
              <a:t>mudah</a:t>
            </a:r>
            <a:r>
              <a:rPr lang="en-MY" sz="2000" dirty="0" smtClean="0"/>
              <a:t> </a:t>
            </a:r>
            <a:r>
              <a:rPr lang="en-MY" sz="2000" dirty="0" err="1" smtClean="0"/>
              <a:t>mesti</a:t>
            </a:r>
            <a:r>
              <a:rPr lang="en-MY" sz="2000" dirty="0" smtClean="0"/>
              <a:t> </a:t>
            </a:r>
            <a:r>
              <a:rPr lang="en-MY" sz="2000" dirty="0" err="1" smtClean="0"/>
              <a:t>juga</a:t>
            </a:r>
            <a:r>
              <a:rPr lang="en-MY" sz="2000" dirty="0" smtClean="0"/>
              <a:t> </a:t>
            </a:r>
            <a:r>
              <a:rPr lang="en-MY" sz="2000" dirty="0" err="1" smtClean="0"/>
              <a:t>mematuhi</a:t>
            </a:r>
            <a:r>
              <a:rPr lang="en-MY" sz="2000" dirty="0" smtClean="0"/>
              <a:t> </a:t>
            </a:r>
            <a:r>
              <a:rPr lang="en-MY" sz="2000" dirty="0" err="1" smtClean="0"/>
              <a:t>aturan</a:t>
            </a:r>
            <a:r>
              <a:rPr lang="en-MY" sz="2000" dirty="0" smtClean="0"/>
              <a:t>.</a:t>
            </a:r>
            <a:endParaRPr lang="en-US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953000"/>
          <a:ext cx="7620000" cy="1661779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334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Salah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Betul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Ahmad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baca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dibaca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Ahmad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Surat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abang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hantar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semalam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Surat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dihantar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abang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semalam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 itu </a:t>
                      </a:r>
                      <a:r>
                        <a:rPr lang="en-MY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 mesti siapkan</a:t>
                      </a: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hari ini.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mesti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disiapkan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MY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3505200"/>
            <a:ext cx="8077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Kesalahan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biasa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berlaku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Ayat-ayat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lazim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diucapkan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sehingga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dianggap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betul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72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MY" sz="2000" dirty="0" err="1"/>
              <a:t>Perbandingan</a:t>
            </a:r>
            <a:r>
              <a:rPr lang="en-MY" sz="2000" dirty="0"/>
              <a:t> </a:t>
            </a:r>
            <a:r>
              <a:rPr lang="en-MY" sz="2000" dirty="0" err="1"/>
              <a:t>antara</a:t>
            </a:r>
            <a:r>
              <a:rPr lang="en-MY" sz="2000" dirty="0"/>
              <a:t> </a:t>
            </a:r>
            <a:r>
              <a:rPr lang="en-MY" sz="2000" dirty="0" err="1"/>
              <a:t>bentuk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diri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143000"/>
          <a:ext cx="7924800" cy="2010918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  <a:gridCol w="1981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Kata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aktif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Pasif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pertama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Pasif diri kedua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Pasif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ketiga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memberi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diberi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menyapu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kusapu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kausapu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disapu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melukis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kami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lukis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 lukis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dilukis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membayar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kita bayar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bayar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dibayar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32004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err="1"/>
              <a:t>Ayat</a:t>
            </a:r>
            <a:r>
              <a:rPr lang="en-MY" dirty="0"/>
              <a:t> </a:t>
            </a:r>
            <a:r>
              <a:rPr lang="en-MY" dirty="0" err="1"/>
              <a:t>pasif</a:t>
            </a:r>
            <a:r>
              <a:rPr lang="en-MY" dirty="0"/>
              <a:t> yang lain</a:t>
            </a:r>
            <a:endParaRPr lang="en-US" dirty="0"/>
          </a:p>
          <a:p>
            <a:r>
              <a:rPr lang="en-MY" b="1" dirty="0" err="1" smtClean="0"/>
              <a:t>Ayat</a:t>
            </a:r>
            <a:r>
              <a:rPr lang="en-MY" b="1" dirty="0" smtClean="0"/>
              <a:t> </a:t>
            </a:r>
            <a:r>
              <a:rPr lang="en-MY" b="1" dirty="0" err="1"/>
              <a:t>pasif</a:t>
            </a:r>
            <a:r>
              <a:rPr lang="en-MY" b="1" dirty="0"/>
              <a:t> "</a:t>
            </a:r>
            <a:r>
              <a:rPr lang="en-MY" b="1" dirty="0" err="1"/>
              <a:t>ber</a:t>
            </a:r>
            <a:r>
              <a:rPr lang="en-MY" b="1" dirty="0"/>
              <a:t>"</a:t>
            </a:r>
            <a:endParaRPr lang="en-US" dirty="0"/>
          </a:p>
          <a:p>
            <a:r>
              <a:rPr lang="en-MY" dirty="0" err="1"/>
              <a:t>Selain</a:t>
            </a:r>
            <a:r>
              <a:rPr lang="en-MY" dirty="0"/>
              <a:t> </a:t>
            </a:r>
            <a:r>
              <a:rPr lang="en-MY" dirty="0" err="1"/>
              <a:t>daripada</a:t>
            </a:r>
            <a:r>
              <a:rPr lang="en-MY" dirty="0"/>
              <a:t> </a:t>
            </a:r>
            <a:r>
              <a:rPr lang="en-MY" dirty="0" err="1"/>
              <a:t>digunakan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ayat</a:t>
            </a:r>
            <a:r>
              <a:rPr lang="en-MY" dirty="0"/>
              <a:t> </a:t>
            </a:r>
            <a:r>
              <a:rPr lang="en-MY" dirty="0" err="1"/>
              <a:t>aktif</a:t>
            </a:r>
            <a:r>
              <a:rPr lang="en-MY" dirty="0"/>
              <a:t>, </a:t>
            </a:r>
            <a:r>
              <a:rPr lang="en-MY" dirty="0" err="1"/>
              <a:t>awalan</a:t>
            </a:r>
            <a:r>
              <a:rPr lang="en-MY" dirty="0"/>
              <a:t> "</a:t>
            </a:r>
            <a:r>
              <a:rPr lang="en-MY" dirty="0" err="1"/>
              <a:t>ber</a:t>
            </a:r>
            <a:r>
              <a:rPr lang="en-MY" dirty="0"/>
              <a:t>" </a:t>
            </a:r>
            <a:r>
              <a:rPr lang="en-MY" dirty="0" err="1"/>
              <a:t>kekadang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digunakan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ayat</a:t>
            </a:r>
            <a:r>
              <a:rPr lang="en-MY" dirty="0"/>
              <a:t> </a:t>
            </a:r>
            <a:r>
              <a:rPr lang="en-MY" dirty="0" err="1"/>
              <a:t>pasif</a:t>
            </a:r>
            <a:r>
              <a:rPr lang="en-MY" dirty="0"/>
              <a:t> </a:t>
            </a:r>
            <a:r>
              <a:rPr lang="en-MY" dirty="0" err="1"/>
              <a:t>selepas</a:t>
            </a:r>
            <a:r>
              <a:rPr lang="en-MY" dirty="0"/>
              <a:t> "</a:t>
            </a:r>
            <a:r>
              <a:rPr lang="en-MY" dirty="0" err="1"/>
              <a:t>belum</a:t>
            </a:r>
            <a:r>
              <a:rPr lang="en-MY" dirty="0"/>
              <a:t>" </a:t>
            </a:r>
            <a:r>
              <a:rPr lang="en-MY" dirty="0" err="1"/>
              <a:t>dan</a:t>
            </a:r>
            <a:r>
              <a:rPr lang="en-MY" dirty="0"/>
              <a:t> "</a:t>
            </a:r>
            <a:r>
              <a:rPr lang="en-MY" dirty="0" err="1"/>
              <a:t>sudah</a:t>
            </a:r>
            <a:r>
              <a:rPr lang="en-MY" dirty="0"/>
              <a:t>" </a:t>
            </a:r>
            <a:r>
              <a:rPr lang="en-MY" dirty="0" err="1"/>
              <a:t>sebagai</a:t>
            </a:r>
            <a:r>
              <a:rPr lang="en-MY" dirty="0"/>
              <a:t> </a:t>
            </a:r>
            <a:r>
              <a:rPr lang="en-MY" dirty="0" err="1"/>
              <a:t>ganti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awalan</a:t>
            </a:r>
            <a:r>
              <a:rPr lang="en-MY" dirty="0"/>
              <a:t> "</a:t>
            </a:r>
            <a:r>
              <a:rPr lang="en-MY" dirty="0" err="1"/>
              <a:t>di</a:t>
            </a:r>
            <a:r>
              <a:rPr lang="en-MY" dirty="0"/>
              <a:t>":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4953000"/>
          <a:ext cx="7391400" cy="1436370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364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Penggunaan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Penggunaan "di"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Seluar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belum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berjahit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Seluar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belum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dijahit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Surat itu sudah </a:t>
                      </a:r>
                      <a:r>
                        <a:rPr lang="en-MY" sz="1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bertaip</a:t>
                      </a: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Surat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ditaip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Pintu rumah sudah </a:t>
                      </a:r>
                      <a:r>
                        <a:rPr lang="en-MY" sz="1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berkunci</a:t>
                      </a: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Pintu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rumah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dikunci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72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Bagaimanapun</a:t>
            </a:r>
            <a:r>
              <a:rPr lang="en-MY" sz="2000" dirty="0"/>
              <a:t>, </a:t>
            </a:r>
            <a:r>
              <a:rPr lang="en-MY" sz="2000" dirty="0" err="1"/>
              <a:t>kedua-dua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</a:t>
            </a:r>
            <a:r>
              <a:rPr lang="en-MY" sz="2000" dirty="0" err="1"/>
              <a:t>membawa</a:t>
            </a:r>
            <a:r>
              <a:rPr lang="en-MY" sz="2000" dirty="0"/>
              <a:t> </a:t>
            </a:r>
            <a:r>
              <a:rPr lang="en-MY" sz="2000" dirty="0" err="1"/>
              <a:t>konotasi</a:t>
            </a:r>
            <a:r>
              <a:rPr lang="en-MY" sz="2000" dirty="0"/>
              <a:t> yang </a:t>
            </a:r>
            <a:r>
              <a:rPr lang="en-MY" sz="2000" dirty="0" err="1"/>
              <a:t>berlainan</a:t>
            </a:r>
            <a:r>
              <a:rPr lang="en-MY" sz="2000" dirty="0"/>
              <a:t>. </a:t>
            </a:r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di</a:t>
            </a:r>
            <a:r>
              <a:rPr lang="en-MY" sz="2000" dirty="0"/>
              <a:t>" </a:t>
            </a:r>
            <a:r>
              <a:rPr lang="en-MY" sz="2000" dirty="0" err="1"/>
              <a:t>membawa</a:t>
            </a:r>
            <a:r>
              <a:rPr lang="en-MY" sz="2000" dirty="0"/>
              <a:t> </a:t>
            </a:r>
            <a:r>
              <a:rPr lang="en-MY" sz="2000" dirty="0" err="1"/>
              <a:t>tanggapan</a:t>
            </a:r>
            <a:r>
              <a:rPr lang="en-MY" sz="2000" dirty="0"/>
              <a:t> </a:t>
            </a:r>
            <a:r>
              <a:rPr lang="en-MY" sz="2000" dirty="0" err="1"/>
              <a:t>bahawa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dihubungkan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pelaku</a:t>
            </a:r>
            <a:r>
              <a:rPr lang="en-MY" sz="2000" dirty="0"/>
              <a:t> </a:t>
            </a:r>
            <a:r>
              <a:rPr lang="en-MY" sz="2000" dirty="0" err="1"/>
              <a:t>ketiga</a:t>
            </a:r>
            <a:r>
              <a:rPr lang="en-MY" sz="2000" dirty="0"/>
              <a:t>, </a:t>
            </a:r>
            <a:r>
              <a:rPr lang="en-MY" sz="2000" dirty="0" err="1"/>
              <a:t>sedangkan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ber</a:t>
            </a:r>
            <a:r>
              <a:rPr lang="en-MY" sz="2000" dirty="0"/>
              <a:t>"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ada</a:t>
            </a:r>
            <a:r>
              <a:rPr lang="en-MY" sz="2000" dirty="0"/>
              <a:t> </a:t>
            </a:r>
            <a:r>
              <a:rPr lang="en-MY" sz="2000" dirty="0" err="1"/>
              <a:t>penekanan</a:t>
            </a:r>
            <a:r>
              <a:rPr lang="en-MY" sz="2000" dirty="0"/>
              <a:t> </a:t>
            </a:r>
            <a:r>
              <a:rPr lang="en-MY" sz="2000" dirty="0" err="1"/>
              <a:t>pelaku</a:t>
            </a:r>
            <a:r>
              <a:rPr lang="en-MY" sz="2000" dirty="0"/>
              <a:t> </a:t>
            </a:r>
            <a:r>
              <a:rPr lang="en-MY" sz="2000" dirty="0" err="1"/>
              <a:t>sama</a:t>
            </a:r>
            <a:r>
              <a:rPr lang="en-MY" sz="2000" dirty="0"/>
              <a:t> </a:t>
            </a:r>
            <a:r>
              <a:rPr lang="en-MY" sz="2000" dirty="0" err="1"/>
              <a:t>sekali</a:t>
            </a:r>
            <a:r>
              <a:rPr lang="en-MY" sz="2000" dirty="0"/>
              <a:t>.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disebabkan</a:t>
            </a:r>
            <a:r>
              <a:rPr lang="en-MY" sz="2000" dirty="0"/>
              <a:t> </a:t>
            </a:r>
            <a:r>
              <a:rPr lang="en-MY" sz="2000" dirty="0" err="1"/>
              <a:t>bahawa</a:t>
            </a:r>
            <a:r>
              <a:rPr lang="en-MY" sz="2000" dirty="0"/>
              <a:t> "</a:t>
            </a:r>
            <a:r>
              <a:rPr lang="en-MY" sz="2000" dirty="0" err="1"/>
              <a:t>di</a:t>
            </a:r>
            <a:r>
              <a:rPr lang="en-MY" sz="2000" dirty="0"/>
              <a:t>" </a:t>
            </a:r>
            <a:r>
              <a:rPr lang="en-MY" sz="2000" dirty="0" err="1"/>
              <a:t>sering</a:t>
            </a:r>
            <a:r>
              <a:rPr lang="en-MY" sz="2000" dirty="0"/>
              <a:t> </a:t>
            </a:r>
            <a:r>
              <a:rPr lang="en-MY" sz="2000" dirty="0" err="1"/>
              <a:t>diikuti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"</a:t>
            </a:r>
            <a:r>
              <a:rPr lang="en-MY" sz="2000" dirty="0" err="1"/>
              <a:t>oleh</a:t>
            </a:r>
            <a:r>
              <a:rPr lang="en-MY" sz="2000" dirty="0"/>
              <a:t>", </a:t>
            </a:r>
            <a:r>
              <a:rPr lang="en-MY" sz="2000" dirty="0" err="1"/>
              <a:t>umpamanya</a:t>
            </a:r>
            <a:r>
              <a:rPr lang="en-MY" sz="2000" dirty="0"/>
              <a:t> "</a:t>
            </a:r>
            <a:r>
              <a:rPr lang="en-MY" sz="2000" dirty="0" err="1"/>
              <a:t>Seluar</a:t>
            </a:r>
            <a:r>
              <a:rPr lang="en-MY" sz="2000" dirty="0"/>
              <a:t> </a:t>
            </a:r>
            <a:r>
              <a:rPr lang="en-MY" sz="2000" dirty="0" err="1"/>
              <a:t>saya</a:t>
            </a:r>
            <a:r>
              <a:rPr lang="en-MY" sz="2000" dirty="0"/>
              <a:t> </a:t>
            </a:r>
            <a:r>
              <a:rPr lang="en-MY" sz="2000" dirty="0" err="1"/>
              <a:t>belum</a:t>
            </a:r>
            <a:r>
              <a:rPr lang="en-MY" sz="2000" dirty="0"/>
              <a:t> </a:t>
            </a:r>
            <a:r>
              <a:rPr lang="en-MY" sz="2000" dirty="0" err="1"/>
              <a:t>dijahit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seseorang</a:t>
            </a:r>
            <a:r>
              <a:rPr lang="en-MY" sz="2000" dirty="0"/>
              <a:t>". </a:t>
            </a:r>
            <a:r>
              <a:rPr lang="en-MY" sz="2000" dirty="0" err="1"/>
              <a:t>Bagaimanapun</a:t>
            </a:r>
            <a:r>
              <a:rPr lang="en-MY" sz="2000" dirty="0"/>
              <a:t>, </a:t>
            </a:r>
            <a:r>
              <a:rPr lang="en-MY" sz="2000" dirty="0" err="1"/>
              <a:t>penggunaan</a:t>
            </a:r>
            <a:r>
              <a:rPr lang="en-MY" sz="2000" dirty="0"/>
              <a:t> "</a:t>
            </a:r>
            <a:r>
              <a:rPr lang="en-MY" sz="2000" dirty="0" err="1"/>
              <a:t>ber</a:t>
            </a:r>
            <a:r>
              <a:rPr lang="en-MY" sz="2000" dirty="0"/>
              <a:t>"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bentuk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membayangkan</a:t>
            </a:r>
            <a:r>
              <a:rPr lang="en-MY" sz="2000" dirty="0"/>
              <a:t> </a:t>
            </a:r>
            <a:r>
              <a:rPr lang="en-MY" sz="2000" dirty="0" err="1"/>
              <a:t>kekayaan</a:t>
            </a:r>
            <a:r>
              <a:rPr lang="en-MY" sz="2000" dirty="0"/>
              <a:t> </a:t>
            </a:r>
            <a:r>
              <a:rPr lang="en-MY" sz="2000" dirty="0" err="1"/>
              <a:t>gaya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Melayu</a:t>
            </a:r>
            <a:r>
              <a:rPr lang="en-MY" sz="2000" dirty="0"/>
              <a:t> yang </a:t>
            </a:r>
            <a:r>
              <a:rPr lang="en-MY" sz="2000" dirty="0" err="1"/>
              <a:t>menyebabkan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hidup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menarik</a:t>
            </a:r>
            <a:r>
              <a:rPr lang="en-MY" sz="2000" dirty="0"/>
              <a:t>.</a:t>
            </a:r>
            <a:endParaRPr lang="en-US" sz="2000" dirty="0"/>
          </a:p>
          <a:p>
            <a:endParaRPr lang="en-MY" sz="2000" b="1" dirty="0" smtClean="0"/>
          </a:p>
          <a:p>
            <a:r>
              <a:rPr lang="en-MY" sz="2000" b="1" dirty="0" err="1" smtClean="0"/>
              <a:t>Ayat</a:t>
            </a:r>
            <a:r>
              <a:rPr lang="en-MY" sz="2000" b="1" dirty="0" smtClean="0"/>
              <a:t> </a:t>
            </a:r>
            <a:r>
              <a:rPr lang="en-MY" sz="2000" b="1" dirty="0" err="1"/>
              <a:t>pasif</a:t>
            </a:r>
            <a:r>
              <a:rPr lang="en-MY" sz="2000" b="1" dirty="0"/>
              <a:t> "</a:t>
            </a:r>
            <a:r>
              <a:rPr lang="en-MY" sz="2000" b="1" dirty="0" err="1"/>
              <a:t>ter</a:t>
            </a:r>
            <a:r>
              <a:rPr lang="en-MY" sz="2000" b="1" dirty="0"/>
              <a:t>"</a:t>
            </a:r>
            <a:endParaRPr lang="en-US" sz="2000" dirty="0"/>
          </a:p>
          <a:p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ter</a:t>
            </a:r>
            <a:r>
              <a:rPr lang="en-MY" sz="2000" dirty="0"/>
              <a:t>"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biasanya</a:t>
            </a:r>
            <a:r>
              <a:rPr lang="en-MY" sz="2000" dirty="0"/>
              <a:t> </a:t>
            </a:r>
            <a:r>
              <a:rPr lang="en-MY" sz="2000" dirty="0" err="1"/>
              <a:t>berkaitan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keupayaan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tanda</a:t>
            </a:r>
            <a:r>
              <a:rPr lang="en-MY" sz="2000" dirty="0"/>
              <a:t> </a:t>
            </a:r>
            <a:r>
              <a:rPr lang="en-MY" sz="2000" dirty="0" err="1"/>
              <a:t>selesainya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 </a:t>
            </a:r>
            <a:r>
              <a:rPr lang="en-MY" sz="2000" dirty="0" err="1"/>
              <a:t>perbuatan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perbuatan</a:t>
            </a:r>
            <a:r>
              <a:rPr lang="en-MY" sz="2000" dirty="0"/>
              <a:t> yang </a:t>
            </a:r>
            <a:r>
              <a:rPr lang="en-MY" sz="2000" dirty="0" err="1"/>
              <a:t>sedia</a:t>
            </a:r>
            <a:r>
              <a:rPr lang="en-MY" sz="2000" dirty="0"/>
              <a:t> </a:t>
            </a:r>
            <a:r>
              <a:rPr lang="en-MY" sz="2000" dirty="0" err="1"/>
              <a:t>berlaku</a:t>
            </a:r>
            <a:r>
              <a:rPr lang="en-MY" sz="2000" dirty="0"/>
              <a:t>.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4114800"/>
          <a:ext cx="7620000" cy="2107692"/>
        </p:xfrm>
        <a:graphic>
          <a:graphicData uri="http://schemas.openxmlformats.org/drawingml/2006/table">
            <a:tbl>
              <a:tblPr/>
              <a:tblGrid>
                <a:gridCol w="2743200"/>
                <a:gridCol w="48768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Menunjukkan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keupayaan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Menunjukkan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perbuatan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besar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terangkat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olehku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Kedai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tertutup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sejak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tadi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770" marR="318770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Projek yang rumit itu </a:t>
                      </a: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terlaksana</a:t>
                      </a: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juga oleh usahawan baru.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Buku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terkarang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oleh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Awang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Sariyan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770" marR="318770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Cita-cita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ibu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besar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tertunai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juga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olehnya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Perabot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ruang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tamu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tersusun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770" marR="318770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72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penggunaan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sekarang</a:t>
            </a:r>
            <a:r>
              <a:rPr lang="en-MY" sz="2000" dirty="0"/>
              <a:t>, </a:t>
            </a:r>
            <a:r>
              <a:rPr lang="en-MY" sz="2000" dirty="0" err="1"/>
              <a:t>bentuk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</a:t>
            </a:r>
            <a:r>
              <a:rPr lang="en-MY" sz="2000" dirty="0" err="1"/>
              <a:t>sedemikian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menunjukkan</a:t>
            </a:r>
            <a:r>
              <a:rPr lang="en-MY" sz="2000" dirty="0"/>
              <a:t> </a:t>
            </a:r>
            <a:r>
              <a:rPr lang="en-MY" sz="2000" dirty="0" err="1"/>
              <a:t>keupayaan</a:t>
            </a:r>
            <a:r>
              <a:rPr lang="en-MY" sz="2000" dirty="0"/>
              <a:t> </a:t>
            </a:r>
            <a:r>
              <a:rPr lang="en-MY" sz="2000" dirty="0" err="1"/>
              <a:t>amat</a:t>
            </a:r>
            <a:r>
              <a:rPr lang="en-MY" sz="2000" dirty="0"/>
              <a:t> </a:t>
            </a:r>
            <a:r>
              <a:rPr lang="en-MY" sz="2000" dirty="0" err="1"/>
              <a:t>kurang</a:t>
            </a:r>
            <a:r>
              <a:rPr lang="en-MY" sz="2000" dirty="0"/>
              <a:t>, </a:t>
            </a:r>
            <a:r>
              <a:rPr lang="en-MY" sz="2000" dirty="0" err="1"/>
              <a:t>tetapi</a:t>
            </a:r>
            <a:r>
              <a:rPr lang="en-MY" sz="2000" dirty="0"/>
              <a:t> </a:t>
            </a:r>
            <a:r>
              <a:rPr lang="en-MY" sz="2000" dirty="0" err="1"/>
              <a:t>masih</a:t>
            </a:r>
            <a:r>
              <a:rPr lang="en-MY" sz="2000" dirty="0"/>
              <a:t> </a:t>
            </a:r>
            <a:r>
              <a:rPr lang="en-MY" sz="2000" dirty="0" err="1"/>
              <a:t>sah</a:t>
            </a:r>
            <a:r>
              <a:rPr lang="en-MY" sz="2000" dirty="0"/>
              <a:t>.</a:t>
            </a:r>
            <a:endParaRPr lang="en-US" sz="2000" dirty="0"/>
          </a:p>
          <a:p>
            <a:endParaRPr lang="en-MY" sz="2000" dirty="0"/>
          </a:p>
          <a:p>
            <a:r>
              <a:rPr lang="en-MY" sz="2000" b="1" dirty="0" err="1" smtClean="0"/>
              <a:t>Ayat</a:t>
            </a:r>
            <a:r>
              <a:rPr lang="en-MY" sz="2000" b="1" dirty="0" smtClean="0"/>
              <a:t> </a:t>
            </a:r>
            <a:r>
              <a:rPr lang="en-MY" sz="2000" b="1" dirty="0" err="1"/>
              <a:t>pasif</a:t>
            </a:r>
            <a:r>
              <a:rPr lang="en-MY" sz="2000" b="1" dirty="0"/>
              <a:t> "</a:t>
            </a:r>
            <a:r>
              <a:rPr lang="en-MY" sz="2000" b="1" dirty="0" err="1"/>
              <a:t>ke</a:t>
            </a:r>
            <a:r>
              <a:rPr lang="en-MY" sz="2000" b="1" dirty="0"/>
              <a:t>-an"</a:t>
            </a:r>
            <a:endParaRPr lang="en-US" sz="2000" dirty="0"/>
          </a:p>
          <a:p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yang </a:t>
            </a:r>
            <a:r>
              <a:rPr lang="en-MY" sz="2000" dirty="0" err="1"/>
              <a:t>menggunakan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 "</a:t>
            </a:r>
            <a:r>
              <a:rPr lang="en-MY" sz="2000" dirty="0" err="1"/>
              <a:t>ke</a:t>
            </a:r>
            <a:r>
              <a:rPr lang="en-MY" sz="2000" dirty="0"/>
              <a:t>-an" </a:t>
            </a:r>
            <a:r>
              <a:rPr lang="en-MY" sz="2000" dirty="0" err="1"/>
              <a:t>sebagai</a:t>
            </a:r>
            <a:r>
              <a:rPr lang="en-MY" sz="2000" dirty="0"/>
              <a:t> </a:t>
            </a:r>
            <a:r>
              <a:rPr lang="en-MY" sz="2000" dirty="0" err="1"/>
              <a:t>ganti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"</a:t>
            </a:r>
            <a:r>
              <a:rPr lang="en-MY" sz="2000" dirty="0" err="1"/>
              <a:t>mengalami</a:t>
            </a:r>
            <a:r>
              <a:rPr lang="en-MY" sz="2000" dirty="0"/>
              <a:t> </a:t>
            </a:r>
            <a:r>
              <a:rPr lang="en-MY" sz="2000" dirty="0" err="1"/>
              <a:t>keadaan</a:t>
            </a:r>
            <a:r>
              <a:rPr lang="en-MY" sz="2000" dirty="0"/>
              <a:t>"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ungkapan</a:t>
            </a:r>
            <a:r>
              <a:rPr lang="en-MY" sz="2000" dirty="0"/>
              <a:t> yang </a:t>
            </a:r>
            <a:r>
              <a:rPr lang="en-MY" sz="2000" dirty="0" err="1"/>
              <a:t>tetap</a:t>
            </a:r>
            <a:r>
              <a:rPr lang="en-MY" sz="2000" dirty="0"/>
              <a:t> </a:t>
            </a:r>
            <a:r>
              <a:rPr lang="en-MY" sz="2000" dirty="0" err="1"/>
              <a:t>bentuknya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dapat</a:t>
            </a:r>
            <a:r>
              <a:rPr lang="en-MY" sz="2000" dirty="0"/>
              <a:t> </a:t>
            </a:r>
            <a:r>
              <a:rPr lang="en-MY" sz="2000" dirty="0" err="1"/>
              <a:t>diubah-ubah</a:t>
            </a:r>
            <a:r>
              <a:rPr lang="en-MY" sz="2000" dirty="0"/>
              <a:t> </a:t>
            </a:r>
            <a:r>
              <a:rPr lang="en-MY" sz="2000" dirty="0" err="1"/>
              <a:t>lagi</a:t>
            </a:r>
            <a:r>
              <a:rPr lang="en-MY" sz="2000" dirty="0"/>
              <a:t>. </a:t>
            </a:r>
            <a:r>
              <a:rPr lang="en-MY" sz="2000" dirty="0" err="1"/>
              <a:t>Bagaimanapun</a:t>
            </a:r>
            <a:r>
              <a:rPr lang="en-MY" sz="2000" dirty="0"/>
              <a:t>,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berdasarkan</a:t>
            </a:r>
            <a:r>
              <a:rPr lang="en-MY" sz="2000" dirty="0"/>
              <a:t> </a:t>
            </a:r>
            <a:r>
              <a:rPr lang="en-MY" sz="2000" dirty="0" err="1"/>
              <a:t>pola</a:t>
            </a:r>
            <a:r>
              <a:rPr lang="en-MY" sz="2000" dirty="0"/>
              <a:t> yang </a:t>
            </a:r>
            <a:r>
              <a:rPr lang="en-MY" sz="2000" dirty="0" err="1"/>
              <a:t>sedia</a:t>
            </a:r>
            <a:r>
              <a:rPr lang="en-MY" sz="2000" dirty="0"/>
              <a:t> </a:t>
            </a:r>
            <a:r>
              <a:rPr lang="en-MY" sz="2000" dirty="0" err="1"/>
              <a:t>ada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banyak</a:t>
            </a:r>
            <a:r>
              <a:rPr lang="en-MY" sz="2000" dirty="0"/>
              <a:t> </a:t>
            </a:r>
            <a:r>
              <a:rPr lang="en-MY" sz="2000" dirty="0" err="1"/>
              <a:t>lagi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pasif</a:t>
            </a:r>
            <a:r>
              <a:rPr lang="en-MY" sz="2000" dirty="0"/>
              <a:t> "</a:t>
            </a:r>
            <a:r>
              <a:rPr lang="en-MY" sz="2000" dirty="0" err="1"/>
              <a:t>ke</a:t>
            </a:r>
            <a:r>
              <a:rPr lang="en-MY" sz="2000" dirty="0"/>
              <a:t>-an" </a:t>
            </a:r>
            <a:r>
              <a:rPr lang="en-MY" sz="2000" dirty="0" err="1"/>
              <a:t>dapat</a:t>
            </a:r>
            <a:r>
              <a:rPr lang="en-MY" sz="2000" dirty="0"/>
              <a:t> </a:t>
            </a:r>
            <a:r>
              <a:rPr lang="en-MY" sz="2000" dirty="0" err="1"/>
              <a:t>dibentukkan</a:t>
            </a:r>
            <a:r>
              <a:rPr lang="en-MY" sz="2000" dirty="0"/>
              <a:t>.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810000"/>
          <a:ext cx="8382000" cy="2458974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440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Penggunaan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bentuk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pasif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-an"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Maksud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Kerana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lewat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bangun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MY" sz="1800" b="1" i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ketinggalan</a:t>
                      </a:r>
                      <a:r>
                        <a:rPr lang="en-MY" sz="18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Kerana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lewat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bangun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mengalami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keadaan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ditinggalkan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bas"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Jiran saya </a:t>
                      </a:r>
                      <a:r>
                        <a:rPr lang="en-MY" sz="1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kecurian</a:t>
                      </a: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malam tadi.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Jiran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mengalami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keadaan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hartanya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dicuri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 itu baru </a:t>
                      </a:r>
                      <a:r>
                        <a:rPr lang="en-MY" sz="1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kematian suami</a:t>
                      </a: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mengalami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keadaan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suaminya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mati</a:t>
                      </a:r>
                      <a:r>
                        <a:rPr lang="en-MY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7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b="1" dirty="0" err="1"/>
              <a:t>Ayat</a:t>
            </a:r>
            <a:r>
              <a:rPr lang="en-MY" sz="2800" b="1" dirty="0"/>
              <a:t> </a:t>
            </a:r>
            <a:r>
              <a:rPr lang="en-MY" sz="2800" b="1" dirty="0" err="1"/>
              <a:t>pasif</a:t>
            </a:r>
            <a:r>
              <a:rPr lang="en-MY" sz="2800" b="1" dirty="0"/>
              <a:t> "</a:t>
            </a:r>
            <a:r>
              <a:rPr lang="en-MY" sz="2800" b="1" dirty="0" err="1"/>
              <a:t>kena</a:t>
            </a:r>
            <a:r>
              <a:rPr lang="en-MY" sz="2800" b="1" dirty="0"/>
              <a:t>"</a:t>
            </a:r>
            <a:endParaRPr lang="en-US" sz="2800" dirty="0"/>
          </a:p>
          <a:p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pasif</a:t>
            </a:r>
            <a:r>
              <a:rPr lang="en-MY" sz="2800" dirty="0"/>
              <a:t> yang </a:t>
            </a:r>
            <a:r>
              <a:rPr lang="en-MY" sz="2800" dirty="0" err="1"/>
              <a:t>menggunakan</a:t>
            </a:r>
            <a:r>
              <a:rPr lang="en-MY" sz="2800" dirty="0"/>
              <a:t> </a:t>
            </a:r>
            <a:r>
              <a:rPr lang="en-MY" sz="2800" dirty="0" err="1"/>
              <a:t>kata</a:t>
            </a:r>
            <a:r>
              <a:rPr lang="en-MY" sz="2800" dirty="0"/>
              <a:t> "</a:t>
            </a:r>
            <a:r>
              <a:rPr lang="en-MY" sz="2800" dirty="0" err="1"/>
              <a:t>kena</a:t>
            </a:r>
            <a:r>
              <a:rPr lang="en-MY" sz="2800" dirty="0"/>
              <a:t>" </a:t>
            </a:r>
            <a:r>
              <a:rPr lang="en-MY" sz="2800" dirty="0" err="1"/>
              <a:t>sebagai</a:t>
            </a:r>
            <a:r>
              <a:rPr lang="en-MY" sz="2800" dirty="0"/>
              <a:t> </a:t>
            </a:r>
            <a:r>
              <a:rPr lang="en-MY" sz="2800" dirty="0" err="1"/>
              <a:t>ganti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awalan</a:t>
            </a:r>
            <a:r>
              <a:rPr lang="en-MY" sz="2800" dirty="0"/>
              <a:t> "</a:t>
            </a:r>
            <a:r>
              <a:rPr lang="en-MY" sz="2800" dirty="0" err="1"/>
              <a:t>di</a:t>
            </a:r>
            <a:r>
              <a:rPr lang="en-MY" sz="2800" dirty="0"/>
              <a:t>" </a:t>
            </a:r>
            <a:r>
              <a:rPr lang="en-MY" sz="2800" dirty="0" err="1"/>
              <a:t>lebih</a:t>
            </a:r>
            <a:r>
              <a:rPr lang="en-MY" sz="2800" dirty="0"/>
              <a:t> </a:t>
            </a:r>
            <a:r>
              <a:rPr lang="en-MY" sz="2800" dirty="0" err="1"/>
              <a:t>banyak</a:t>
            </a:r>
            <a:r>
              <a:rPr lang="en-MY" sz="2800" dirty="0"/>
              <a:t> </a:t>
            </a:r>
            <a:r>
              <a:rPr lang="en-MY" sz="2800" dirty="0" err="1"/>
              <a:t>digunakan</a:t>
            </a:r>
            <a:r>
              <a:rPr lang="en-MY" sz="2800" dirty="0"/>
              <a:t> </a:t>
            </a:r>
            <a:r>
              <a:rPr lang="en-MY" sz="2800" dirty="0" err="1"/>
              <a:t>oleh</a:t>
            </a:r>
            <a:r>
              <a:rPr lang="en-MY" sz="2800" dirty="0"/>
              <a:t> </a:t>
            </a:r>
            <a:r>
              <a:rPr lang="en-MY" sz="2800" dirty="0" err="1"/>
              <a:t>orang</a:t>
            </a:r>
            <a:r>
              <a:rPr lang="en-MY" sz="2800" dirty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pertuturan</a:t>
            </a:r>
            <a:r>
              <a:rPr lang="en-MY" sz="2800" dirty="0"/>
              <a:t>. </a:t>
            </a:r>
            <a:r>
              <a:rPr lang="en-MY" sz="2800" dirty="0" err="1"/>
              <a:t>Bagaimanapun</a:t>
            </a:r>
            <a:r>
              <a:rPr lang="en-MY" sz="2800" dirty="0"/>
              <a:t>, </a:t>
            </a:r>
            <a:r>
              <a:rPr lang="en-MY" sz="2800" dirty="0" err="1"/>
              <a:t>bentuk</a:t>
            </a:r>
            <a:r>
              <a:rPr lang="en-MY" sz="2800" dirty="0"/>
              <a:t> </a:t>
            </a:r>
            <a:r>
              <a:rPr lang="en-MY" sz="2800" dirty="0" err="1"/>
              <a:t>pasif</a:t>
            </a:r>
            <a:r>
              <a:rPr lang="en-MY" sz="2800" dirty="0"/>
              <a:t> </a:t>
            </a:r>
            <a:r>
              <a:rPr lang="en-MY" sz="2800" dirty="0" err="1"/>
              <a:t>ini</a:t>
            </a:r>
            <a:r>
              <a:rPr lang="en-MY" sz="2800" dirty="0"/>
              <a:t> </a:t>
            </a:r>
            <a:r>
              <a:rPr lang="en-MY" sz="2800" dirty="0" err="1"/>
              <a:t>boleh</a:t>
            </a:r>
            <a:r>
              <a:rPr lang="en-MY" sz="2800" dirty="0"/>
              <a:t> </a:t>
            </a:r>
            <a:r>
              <a:rPr lang="en-MY" sz="2800" dirty="0" err="1"/>
              <a:t>juga</a:t>
            </a:r>
            <a:r>
              <a:rPr lang="en-MY" sz="2800" dirty="0"/>
              <a:t> </a:t>
            </a:r>
            <a:r>
              <a:rPr lang="en-MY" sz="2800" dirty="0" err="1"/>
              <a:t>digunakan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gaya</a:t>
            </a:r>
            <a:r>
              <a:rPr lang="en-MY" sz="2800" dirty="0"/>
              <a:t> </a:t>
            </a:r>
            <a:r>
              <a:rPr lang="en-MY" sz="2800" dirty="0" err="1"/>
              <a:t>bahasa</a:t>
            </a:r>
            <a:r>
              <a:rPr lang="en-MY" sz="2800" dirty="0"/>
              <a:t> </a:t>
            </a:r>
            <a:r>
              <a:rPr lang="en-MY" sz="2800" dirty="0" err="1"/>
              <a:t>sebagai</a:t>
            </a:r>
            <a:r>
              <a:rPr lang="en-MY" sz="2800" dirty="0"/>
              <a:t> </a:t>
            </a:r>
            <a:r>
              <a:rPr lang="en-MY" sz="2800" dirty="0" err="1"/>
              <a:t>pilihan</a:t>
            </a:r>
            <a:r>
              <a:rPr lang="en-MY" sz="2800" dirty="0"/>
              <a:t> lain.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3607308"/>
          <a:ext cx="8610600" cy="2107692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370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Penggunaan</a:t>
                      </a:r>
                      <a:r>
                        <a:rPr lang="en-MY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2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kena</a:t>
                      </a:r>
                      <a:r>
                        <a:rPr lang="en-MY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Penggunaan</a:t>
                      </a:r>
                      <a:r>
                        <a:rPr lang="en-MY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2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MY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Pemandu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kena</a:t>
                      </a:r>
                      <a:r>
                        <a:rPr lang="en-MY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saman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Pemandu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disaman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Budak nakal itu </a:t>
                      </a:r>
                      <a:r>
                        <a:rPr lang="en-MY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kena pukul</a:t>
                      </a:r>
                      <a:r>
                        <a:rPr lang="en-MY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Budak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nakal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dipukul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Pencuri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kena</a:t>
                      </a:r>
                      <a:r>
                        <a:rPr lang="en-MY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tangkap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Pencuri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ditangkap</a:t>
                      </a:r>
                      <a:r>
                        <a:rPr lang="en-MY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045" marR="10604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7200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>
                <a:hlinkClick r:id="rId2" tooltip="Bahasa Melayu"/>
              </a:rPr>
              <a:t>Bahasa</a:t>
            </a:r>
            <a:r>
              <a:rPr lang="en-MY" sz="2000" dirty="0">
                <a:hlinkClick r:id="rId2" tooltip="Bahasa Melayu"/>
              </a:rPr>
              <a:t> </a:t>
            </a:r>
            <a:r>
              <a:rPr lang="en-MY" sz="2000" dirty="0" err="1">
                <a:hlinkClick r:id="rId2" tooltip="Bahasa Melayu"/>
              </a:rPr>
              <a:t>Melayu</a:t>
            </a:r>
            <a:r>
              <a:rPr lang="en-MY" sz="2000" dirty="0"/>
              <a:t> </a:t>
            </a:r>
            <a:r>
              <a:rPr lang="en-MY" sz="2000" dirty="0" err="1"/>
              <a:t>mempunyai</a:t>
            </a:r>
            <a:r>
              <a:rPr lang="en-MY" sz="2000" dirty="0"/>
              <a:t> </a:t>
            </a:r>
            <a:r>
              <a:rPr lang="en-MY" sz="2000" dirty="0" err="1"/>
              <a:t>berbagai-bagai</a:t>
            </a:r>
            <a:r>
              <a:rPr lang="en-MY" sz="2000" dirty="0"/>
              <a:t> </a:t>
            </a:r>
            <a:r>
              <a:rPr lang="en-MY" sz="2000" dirty="0" err="1"/>
              <a:t>jenis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menyatakan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 yang </a:t>
            </a:r>
            <a:r>
              <a:rPr lang="en-MY" sz="2000" dirty="0" err="1"/>
              <a:t>sama</a:t>
            </a:r>
            <a:r>
              <a:rPr lang="en-MY" sz="2000" dirty="0"/>
              <a:t>. </a:t>
            </a:r>
            <a:r>
              <a:rPr lang="en-MY" sz="2000" dirty="0" err="1"/>
              <a:t>Ciri-ciri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menyebabkan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Melayu</a:t>
            </a:r>
            <a:r>
              <a:rPr lang="en-MY" sz="2000" dirty="0"/>
              <a:t> </a:t>
            </a:r>
            <a:r>
              <a:rPr lang="en-MY" sz="2000" dirty="0" err="1"/>
              <a:t>merupakan</a:t>
            </a:r>
            <a:r>
              <a:rPr lang="en-MY" sz="2000" dirty="0"/>
              <a:t> </a:t>
            </a:r>
            <a:r>
              <a:rPr lang="en-MY" sz="2000" dirty="0" err="1"/>
              <a:t>sebuah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yang </a:t>
            </a:r>
            <a:r>
              <a:rPr lang="en-MY" sz="2000" dirty="0" err="1"/>
              <a:t>sentiasa</a:t>
            </a:r>
            <a:r>
              <a:rPr lang="en-MY" sz="2000" dirty="0"/>
              <a:t> </a:t>
            </a:r>
            <a:r>
              <a:rPr lang="en-MY" sz="2000" dirty="0" err="1"/>
              <a:t>hidup</a:t>
            </a:r>
            <a:r>
              <a:rPr lang="en-MY" sz="2000" dirty="0"/>
              <a:t> </a:t>
            </a:r>
            <a:r>
              <a:rPr lang="en-MY" sz="2000" dirty="0" err="1"/>
              <a:t>serta</a:t>
            </a:r>
            <a:r>
              <a:rPr lang="en-MY" sz="2000" dirty="0"/>
              <a:t> </a:t>
            </a:r>
            <a:r>
              <a:rPr lang="en-MY" sz="2000" dirty="0" err="1"/>
              <a:t>menarik</a:t>
            </a:r>
            <a:r>
              <a:rPr lang="en-MY" sz="2000" dirty="0"/>
              <a:t>. </a:t>
            </a:r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hanya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jenis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saja</a:t>
            </a:r>
            <a:r>
              <a:rPr lang="en-MY" sz="2000" dirty="0"/>
              <a:t> yang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akan</a:t>
            </a:r>
            <a:r>
              <a:rPr lang="en-MY" sz="2000" dirty="0"/>
              <a:t> </a:t>
            </a:r>
            <a:r>
              <a:rPr lang="en-MY" sz="2000" dirty="0" err="1"/>
              <a:t>timbul</a:t>
            </a:r>
            <a:r>
              <a:rPr lang="en-MY" sz="2000" dirty="0"/>
              <a:t> rasa </a:t>
            </a:r>
            <a:r>
              <a:rPr lang="en-MY" sz="2000" dirty="0" err="1"/>
              <a:t>jemu</a:t>
            </a:r>
            <a:r>
              <a:rPr lang="en-MY" sz="2000" dirty="0"/>
              <a:t> </a:t>
            </a:r>
            <a:r>
              <a:rPr lang="en-MY" sz="2000" dirty="0" err="1"/>
              <a:t>pada</a:t>
            </a:r>
            <a:r>
              <a:rPr lang="en-MY" sz="2000" dirty="0"/>
              <a:t> </a:t>
            </a:r>
            <a:r>
              <a:rPr lang="en-MY" sz="2000" dirty="0" err="1"/>
              <a:t>pembaca</a:t>
            </a:r>
            <a:r>
              <a:rPr lang="en-MY" sz="2000" dirty="0"/>
              <a:t>.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sebab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sasterawan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penulis</a:t>
            </a:r>
            <a:r>
              <a:rPr lang="en-MY" sz="2000" dirty="0"/>
              <a:t> yang </a:t>
            </a:r>
            <a:r>
              <a:rPr lang="en-MY" sz="2000" dirty="0" err="1"/>
              <a:t>baik</a:t>
            </a:r>
            <a:r>
              <a:rPr lang="en-MY" sz="2000" dirty="0"/>
              <a:t> </a:t>
            </a:r>
            <a:r>
              <a:rPr lang="en-MY" sz="2000" dirty="0" err="1"/>
              <a:t>selalu</a:t>
            </a:r>
            <a:r>
              <a:rPr lang="en-MY" sz="2000" dirty="0"/>
              <a:t> </a:t>
            </a:r>
            <a:r>
              <a:rPr lang="en-MY" sz="2000" dirty="0" err="1"/>
              <a:t>menggunakan</a:t>
            </a:r>
            <a:r>
              <a:rPr lang="en-MY" sz="2000" dirty="0"/>
              <a:t> </a:t>
            </a:r>
            <a:r>
              <a:rPr lang="en-MY" sz="2000" dirty="0" err="1"/>
              <a:t>jenis-jenis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yang lain, </a:t>
            </a:r>
            <a:r>
              <a:rPr lang="en-MY" sz="2000" dirty="0" err="1"/>
              <a:t>sesuai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keperluan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Jenis-jenis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Melayu</a:t>
            </a:r>
            <a:r>
              <a:rPr lang="en-MY" sz="2000" dirty="0"/>
              <a:t> </a:t>
            </a:r>
            <a:r>
              <a:rPr lang="en-MY" sz="2000" dirty="0" err="1"/>
              <a:t>dapat</a:t>
            </a:r>
            <a:r>
              <a:rPr lang="en-MY" sz="2000" dirty="0"/>
              <a:t> </a:t>
            </a:r>
            <a:r>
              <a:rPr lang="en-MY" sz="2000" dirty="0" err="1"/>
              <a:t>digolongkan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empat</a:t>
            </a:r>
            <a:r>
              <a:rPr lang="en-MY" sz="2000" dirty="0"/>
              <a:t> </a:t>
            </a:r>
            <a:r>
              <a:rPr lang="en-MY" sz="2000" dirty="0" err="1"/>
              <a:t>ragam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penyata</a:t>
            </a:r>
            <a:r>
              <a:rPr lang="en-MY" sz="2000" dirty="0"/>
              <a:t>:</a:t>
            </a:r>
            <a:endParaRPr lang="en-US" sz="2000" dirty="0"/>
          </a:p>
          <a:p>
            <a:pPr lvl="1"/>
            <a:r>
              <a:rPr lang="en-MY" sz="2000" dirty="0" err="1">
                <a:hlinkClick r:id="rId3" tooltip="Jenis-jenis ayat (bahasa Melayu) (tidak wujud)"/>
              </a:rPr>
              <a:t>Ayat</a:t>
            </a:r>
            <a:r>
              <a:rPr lang="en-MY" sz="2000" dirty="0">
                <a:hlinkClick r:id="rId3" tooltip="Jenis-jenis ayat (bahasa Melayu) (tidak wujud)"/>
              </a:rPr>
              <a:t> </a:t>
            </a:r>
            <a:r>
              <a:rPr lang="en-MY" sz="2000" dirty="0" err="1">
                <a:hlinkClick r:id="rId3" tooltip="Jenis-jenis ayat (bahasa Melayu) (tidak wujud)"/>
              </a:rPr>
              <a:t>transitif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dirty="0" err="1">
                <a:hlinkClick r:id="rId3" tooltip="Jenis-jenis ayat (bahasa Melayu) (tidak wujud)"/>
              </a:rPr>
              <a:t>ayat</a:t>
            </a:r>
            <a:r>
              <a:rPr lang="en-MY" sz="2000" dirty="0">
                <a:hlinkClick r:id="rId3" tooltip="Jenis-jenis ayat (bahasa Melayu) (tidak wujud)"/>
              </a:rPr>
              <a:t> </a:t>
            </a:r>
            <a:r>
              <a:rPr lang="en-MY" sz="2000" dirty="0" err="1">
                <a:hlinkClick r:id="rId3" tooltip="Jenis-jenis ayat (bahasa Melayu) (tidak wujud)"/>
              </a:rPr>
              <a:t>intransitif</a:t>
            </a:r>
            <a:endParaRPr lang="en-US" sz="2000" dirty="0"/>
          </a:p>
          <a:p>
            <a:pPr lvl="1"/>
            <a:r>
              <a:rPr lang="en-MY" sz="2000" dirty="0" err="1">
                <a:hlinkClick r:id="rId4" tooltip="Ayat aktif (bahasa Melayu)"/>
              </a:rPr>
              <a:t>Ayat</a:t>
            </a:r>
            <a:r>
              <a:rPr lang="en-MY" sz="2000" dirty="0">
                <a:hlinkClick r:id="rId4" tooltip="Ayat aktif (bahasa Melayu)"/>
              </a:rPr>
              <a:t> </a:t>
            </a:r>
            <a:r>
              <a:rPr lang="en-MY" sz="2000" dirty="0" err="1">
                <a:hlinkClick r:id="rId4" tooltip="Ayat aktif (bahasa Melayu)"/>
              </a:rPr>
              <a:t>aktif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dirty="0" err="1">
                <a:hlinkClick r:id="rId5" tooltip="Ayat pasif (bahasa Melayu)"/>
              </a:rPr>
              <a:t>ayat</a:t>
            </a:r>
            <a:r>
              <a:rPr lang="en-MY" sz="2000" dirty="0">
                <a:hlinkClick r:id="rId5" tooltip="Ayat pasif (bahasa Melayu)"/>
              </a:rPr>
              <a:t> </a:t>
            </a:r>
            <a:r>
              <a:rPr lang="en-MY" sz="2000" dirty="0" err="1">
                <a:hlinkClick r:id="rId5" tooltip="Ayat pasif (bahasa Melayu)"/>
              </a:rPr>
              <a:t>pasif</a:t>
            </a:r>
            <a:endParaRPr lang="en-US" sz="2000" dirty="0"/>
          </a:p>
          <a:p>
            <a:pPr lvl="1"/>
            <a:r>
              <a:rPr lang="en-MY" sz="2000" dirty="0" err="1">
                <a:hlinkClick r:id="rId3" tooltip="Jenis-jenis ayat (bahasa Melayu) (tidak wujud)"/>
              </a:rPr>
              <a:t>Ayat</a:t>
            </a:r>
            <a:r>
              <a:rPr lang="en-MY" sz="2000" dirty="0">
                <a:hlinkClick r:id="rId3" tooltip="Jenis-jenis ayat (bahasa Melayu) (tidak wujud)"/>
              </a:rPr>
              <a:t> </a:t>
            </a:r>
            <a:r>
              <a:rPr lang="en-MY" sz="2000" dirty="0" err="1">
                <a:hlinkClick r:id="rId3" tooltip="Jenis-jenis ayat (bahasa Melayu) (tidak wujud)"/>
              </a:rPr>
              <a:t>sungsang</a:t>
            </a:r>
            <a:endParaRPr lang="en-US" sz="2000" dirty="0"/>
          </a:p>
          <a:p>
            <a:pPr lvl="1"/>
            <a:r>
              <a:rPr lang="en-MY" sz="2000" dirty="0" err="1">
                <a:hlinkClick r:id="rId3" tooltip="Jenis-jenis ayat (bahasa Melayu) (tidak wujud)"/>
              </a:rPr>
              <a:t>Ayat</a:t>
            </a:r>
            <a:r>
              <a:rPr lang="en-MY" sz="2000" dirty="0">
                <a:hlinkClick r:id="rId3" tooltip="Jenis-jenis ayat (bahasa Melayu) (tidak wujud)"/>
              </a:rPr>
              <a:t> </a:t>
            </a:r>
            <a:r>
              <a:rPr lang="en-MY" sz="2000" dirty="0" err="1">
                <a:hlinkClick r:id="rId3" tooltip="Jenis-jenis ayat (bahasa Melayu) (tidak wujud)"/>
              </a:rPr>
              <a:t>nafi</a:t>
            </a:r>
            <a:endParaRPr lang="en-US" sz="2000" dirty="0"/>
          </a:p>
          <a:p>
            <a:pPr lvl="1"/>
            <a:r>
              <a:rPr lang="en-MY" sz="2000" dirty="0" err="1">
                <a:hlinkClick r:id="rId6" tooltip="Ayat inti (bahasa Melayu)"/>
              </a:rPr>
              <a:t>Ayat</a:t>
            </a:r>
            <a:r>
              <a:rPr lang="en-MY" sz="2000" dirty="0">
                <a:hlinkClick r:id="rId6" tooltip="Ayat inti (bahasa Melayu)"/>
              </a:rPr>
              <a:t> </a:t>
            </a:r>
            <a:r>
              <a:rPr lang="en-MY" sz="2000" dirty="0" err="1">
                <a:hlinkClick r:id="rId6" tooltip="Ayat inti (bahasa Melayu)"/>
              </a:rPr>
              <a:t>inti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dirty="0" err="1">
                <a:hlinkClick r:id="rId7" tooltip="Ayat gabungan dan ayat pancangan (bahasa Melayu) (tidak wujud)"/>
              </a:rPr>
              <a:t>ayat</a:t>
            </a:r>
            <a:r>
              <a:rPr lang="en-MY" sz="2000" dirty="0">
                <a:hlinkClick r:id="rId7" tooltip="Ayat gabungan dan ayat pancangan (bahasa Melayu) (tidak wujud)"/>
              </a:rPr>
              <a:t> </a:t>
            </a:r>
            <a:r>
              <a:rPr lang="en-MY" sz="2000" dirty="0" err="1">
                <a:hlinkClick r:id="rId7" tooltip="Ayat gabungan dan ayat pancangan (bahasa Melayu) (tidak wujud)"/>
              </a:rPr>
              <a:t>gabungan</a:t>
            </a:r>
            <a:endParaRPr lang="en-US" sz="2000" dirty="0"/>
          </a:p>
          <a:p>
            <a:pPr lvl="0"/>
            <a:r>
              <a:rPr lang="en-MY" sz="2000" dirty="0" err="1">
                <a:hlinkClick r:id="rId3" tooltip="Jenis-jenis ayat (bahasa Melayu) (tidak wujud)"/>
              </a:rPr>
              <a:t>Ayat</a:t>
            </a:r>
            <a:r>
              <a:rPr lang="en-MY" sz="2000" dirty="0">
                <a:hlinkClick r:id="rId3" tooltip="Jenis-jenis ayat (bahasa Melayu) (tidak wujud)"/>
              </a:rPr>
              <a:t> </a:t>
            </a:r>
            <a:r>
              <a:rPr lang="en-MY" sz="2000" dirty="0" err="1">
                <a:hlinkClick r:id="rId3" tooltip="Jenis-jenis ayat (bahasa Melayu) (tidak wujud)"/>
              </a:rPr>
              <a:t>perintah</a:t>
            </a:r>
            <a:endParaRPr lang="en-US" sz="2000" dirty="0"/>
          </a:p>
          <a:p>
            <a:pPr lvl="0"/>
            <a:r>
              <a:rPr lang="en-MY" sz="2000" dirty="0" err="1">
                <a:hlinkClick r:id="rId3" tooltip="Jenis-jenis ayat (bahasa Melayu) (tidak wujud)"/>
              </a:rPr>
              <a:t>Ayat</a:t>
            </a:r>
            <a:r>
              <a:rPr lang="en-MY" sz="2000" dirty="0">
                <a:hlinkClick r:id="rId3" tooltip="Jenis-jenis ayat (bahasa Melayu) (tidak wujud)"/>
              </a:rPr>
              <a:t> </a:t>
            </a:r>
            <a:r>
              <a:rPr lang="en-MY" sz="2000" dirty="0" err="1">
                <a:hlinkClick r:id="rId3" tooltip="Jenis-jenis ayat (bahasa Melayu) (tidak wujud)"/>
              </a:rPr>
              <a:t>tanya</a:t>
            </a:r>
            <a:endParaRPr lang="en-US" sz="2000" dirty="0"/>
          </a:p>
          <a:p>
            <a:pPr lvl="0"/>
            <a:r>
              <a:rPr lang="en-MY" sz="2000" dirty="0" err="1">
                <a:hlinkClick r:id="rId8" tooltip="Ayat seru (bahasa Melayu) (tidak wujud)"/>
              </a:rPr>
              <a:t>Ayat</a:t>
            </a:r>
            <a:r>
              <a:rPr lang="en-MY" sz="2000" dirty="0">
                <a:hlinkClick r:id="rId8" tooltip="Ayat seru (bahasa Melayu) (tidak wujud)"/>
              </a:rPr>
              <a:t> </a:t>
            </a:r>
            <a:r>
              <a:rPr lang="en-MY" sz="2000" dirty="0" err="1">
                <a:hlinkClick r:id="rId8" tooltip="Ayat seru (bahasa Melayu) (tidak wujud)"/>
              </a:rPr>
              <a:t>seru</a:t>
            </a:r>
            <a:endParaRPr lang="en-US" sz="2000" dirty="0"/>
          </a:p>
          <a:p>
            <a:r>
              <a:rPr lang="en-MY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"/>
            <a:ext cx="8077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pasif</a:t>
            </a:r>
            <a:endParaRPr lang="en-US" sz="2800" dirty="0"/>
          </a:p>
          <a:p>
            <a:r>
              <a:rPr lang="en-MY" sz="2800" i="1" dirty="0" err="1"/>
              <a:t>Rencana</a:t>
            </a:r>
            <a:r>
              <a:rPr lang="en-MY" sz="2800" i="1" dirty="0"/>
              <a:t> </a:t>
            </a:r>
            <a:r>
              <a:rPr lang="en-MY" sz="2800" i="1" dirty="0" err="1"/>
              <a:t>utama</a:t>
            </a:r>
            <a:r>
              <a:rPr lang="en-MY" sz="2800" i="1" dirty="0"/>
              <a:t>: </a:t>
            </a:r>
            <a:r>
              <a:rPr lang="en-MY" sz="2800" i="1" dirty="0" err="1">
                <a:hlinkClick r:id="rId2" tooltip="Ayat pasif (bahasa Melayu)"/>
              </a:rPr>
              <a:t>Ayat</a:t>
            </a:r>
            <a:r>
              <a:rPr lang="en-MY" sz="2800" i="1" dirty="0">
                <a:hlinkClick r:id="rId2" tooltip="Ayat pasif (bahasa Melayu)"/>
              </a:rPr>
              <a:t> </a:t>
            </a:r>
            <a:r>
              <a:rPr lang="en-MY" sz="2800" i="1" dirty="0" err="1">
                <a:hlinkClick r:id="rId2" tooltip="Ayat pasif (bahasa Melayu)"/>
              </a:rPr>
              <a:t>pasif</a:t>
            </a:r>
            <a:r>
              <a:rPr lang="en-MY" sz="2800" i="1" dirty="0">
                <a:hlinkClick r:id="rId2" tooltip="Ayat pasif (bahasa Melayu)"/>
              </a:rPr>
              <a:t> (</a:t>
            </a:r>
            <a:r>
              <a:rPr lang="en-MY" sz="2800" i="1" dirty="0" err="1">
                <a:hlinkClick r:id="rId2" tooltip="Ayat pasif (bahasa Melayu)"/>
              </a:rPr>
              <a:t>bahasa</a:t>
            </a:r>
            <a:r>
              <a:rPr lang="en-MY" sz="2800" i="1" dirty="0">
                <a:hlinkClick r:id="rId2" tooltip="Ayat pasif (bahasa Melayu)"/>
              </a:rPr>
              <a:t> </a:t>
            </a:r>
            <a:r>
              <a:rPr lang="en-MY" sz="2800" i="1" dirty="0" err="1">
                <a:hlinkClick r:id="rId2" tooltip="Ayat pasif (bahasa Melayu)"/>
              </a:rPr>
              <a:t>Melayu</a:t>
            </a:r>
            <a:r>
              <a:rPr lang="en-MY" sz="2800" i="1" dirty="0">
                <a:hlinkClick r:id="rId2" tooltip="Ayat pasif (bahasa Melayu)"/>
              </a:rPr>
              <a:t>)</a:t>
            </a:r>
            <a:endParaRPr lang="en-US" sz="2800" dirty="0"/>
          </a:p>
          <a:p>
            <a:r>
              <a:rPr lang="en-MY" sz="2800" dirty="0" err="1"/>
              <a:t>Berbanding</a:t>
            </a:r>
            <a:r>
              <a:rPr lang="en-MY" sz="2800" dirty="0"/>
              <a:t> </a:t>
            </a:r>
            <a:r>
              <a:rPr lang="en-MY" sz="2800" dirty="0" err="1"/>
              <a:t>dengan</a:t>
            </a:r>
            <a:r>
              <a:rPr lang="en-MY" sz="2800" dirty="0"/>
              <a:t>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aktif</a:t>
            </a:r>
            <a:r>
              <a:rPr lang="en-MY" sz="2800" dirty="0"/>
              <a:t> yang </a:t>
            </a:r>
            <a:r>
              <a:rPr lang="en-MY" sz="2800" dirty="0" err="1"/>
              <a:t>menekankan</a:t>
            </a:r>
            <a:r>
              <a:rPr lang="en-MY" sz="2800" dirty="0"/>
              <a:t> </a:t>
            </a:r>
            <a:r>
              <a:rPr lang="en-MY" sz="2800" dirty="0" err="1"/>
              <a:t>subjek</a:t>
            </a:r>
            <a:r>
              <a:rPr lang="en-MY" sz="2800" dirty="0"/>
              <a:t>, </a:t>
            </a:r>
            <a:r>
              <a:rPr lang="en-MY" sz="2800" b="1" dirty="0" err="1"/>
              <a:t>ayat</a:t>
            </a:r>
            <a:r>
              <a:rPr lang="en-MY" sz="2800" b="1" dirty="0"/>
              <a:t> </a:t>
            </a:r>
            <a:r>
              <a:rPr lang="en-MY" sz="2800" b="1" dirty="0" err="1"/>
              <a:t>pasif</a:t>
            </a:r>
            <a:r>
              <a:rPr lang="en-MY" sz="2800" dirty="0"/>
              <a:t> </a:t>
            </a:r>
            <a:r>
              <a:rPr lang="en-MY" sz="2800" dirty="0" err="1"/>
              <a:t>memberikan</a:t>
            </a:r>
            <a:r>
              <a:rPr lang="en-MY" sz="2800" dirty="0"/>
              <a:t> </a:t>
            </a:r>
            <a:r>
              <a:rPr lang="en-MY" sz="2800" dirty="0" err="1"/>
              <a:t>penekanan</a:t>
            </a:r>
            <a:r>
              <a:rPr lang="en-MY" sz="2800" dirty="0"/>
              <a:t> </a:t>
            </a:r>
            <a:r>
              <a:rPr lang="en-MY" sz="2800" dirty="0" err="1"/>
              <a:t>terhadap</a:t>
            </a:r>
            <a:r>
              <a:rPr lang="en-MY" sz="2800" dirty="0"/>
              <a:t> </a:t>
            </a:r>
            <a:r>
              <a:rPr lang="en-MY" sz="2800" dirty="0" err="1"/>
              <a:t>objek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perbuatan</a:t>
            </a:r>
            <a:r>
              <a:rPr lang="en-MY" sz="2800" dirty="0"/>
              <a:t> </a:t>
            </a:r>
            <a:r>
              <a:rPr lang="en-MY" sz="2800" dirty="0" err="1"/>
              <a:t>sehingga</a:t>
            </a:r>
            <a:r>
              <a:rPr lang="en-MY" sz="2800" dirty="0"/>
              <a:t> </a:t>
            </a:r>
            <a:r>
              <a:rPr lang="en-MY" sz="2800" dirty="0" err="1"/>
              <a:t>subjek</a:t>
            </a:r>
            <a:r>
              <a:rPr lang="en-MY" sz="2800" dirty="0"/>
              <a:t> </a:t>
            </a:r>
            <a:r>
              <a:rPr lang="en-MY" sz="2800" dirty="0" err="1"/>
              <a:t>pelaku</a:t>
            </a:r>
            <a:r>
              <a:rPr lang="en-MY" sz="2800" dirty="0"/>
              <a:t>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dipentingkan</a:t>
            </a:r>
            <a:r>
              <a:rPr lang="en-MY" sz="2800" dirty="0"/>
              <a:t> </a:t>
            </a:r>
            <a:r>
              <a:rPr lang="en-MY" sz="2800" dirty="0" err="1"/>
              <a:t>atau</a:t>
            </a:r>
            <a:r>
              <a:rPr lang="en-MY" sz="2800" dirty="0"/>
              <a:t> </a:t>
            </a:r>
            <a:r>
              <a:rPr lang="en-MY" sz="2800" dirty="0" err="1"/>
              <a:t>langsung</a:t>
            </a:r>
            <a:r>
              <a:rPr lang="en-MY" sz="2800" dirty="0"/>
              <a:t>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perlu</a:t>
            </a:r>
            <a:r>
              <a:rPr lang="en-MY" sz="2800" dirty="0"/>
              <a:t> </a:t>
            </a:r>
            <a:r>
              <a:rPr lang="en-MY" sz="2800" dirty="0" err="1"/>
              <a:t>dinyatakan</a:t>
            </a:r>
            <a:r>
              <a:rPr lang="en-MY" sz="2800" dirty="0"/>
              <a:t>. Hal </a:t>
            </a:r>
            <a:r>
              <a:rPr lang="en-MY" sz="2800" dirty="0" err="1"/>
              <a:t>ini</a:t>
            </a:r>
            <a:r>
              <a:rPr lang="en-MY" sz="2800" dirty="0"/>
              <a:t> </a:t>
            </a:r>
            <a:r>
              <a:rPr lang="en-MY" sz="2800" dirty="0" err="1"/>
              <a:t>ada</a:t>
            </a:r>
            <a:r>
              <a:rPr lang="en-MY" sz="2800" dirty="0"/>
              <a:t> </a:t>
            </a:r>
            <a:r>
              <a:rPr lang="en-MY" sz="2800" dirty="0" err="1"/>
              <a:t>kaitannya</a:t>
            </a:r>
            <a:r>
              <a:rPr lang="en-MY" sz="2800" dirty="0"/>
              <a:t> </a:t>
            </a:r>
            <a:r>
              <a:rPr lang="en-MY" sz="2800" dirty="0" err="1"/>
              <a:t>dengan</a:t>
            </a:r>
            <a:r>
              <a:rPr lang="en-MY" sz="2800" dirty="0"/>
              <a:t> </a:t>
            </a:r>
            <a:r>
              <a:rPr lang="en-MY" sz="2800" dirty="0" err="1"/>
              <a:t>bahagian</a:t>
            </a:r>
            <a:r>
              <a:rPr lang="en-MY" sz="2800" dirty="0"/>
              <a:t> </a:t>
            </a:r>
            <a:r>
              <a:rPr lang="en-MY" sz="2800" dirty="0" err="1"/>
              <a:t>manakah</a:t>
            </a:r>
            <a:r>
              <a:rPr lang="en-MY" sz="2800" dirty="0"/>
              <a:t> yang </a:t>
            </a:r>
            <a:r>
              <a:rPr lang="en-MY" sz="2800" dirty="0" err="1"/>
              <a:t>anda</a:t>
            </a:r>
            <a:r>
              <a:rPr lang="en-MY" sz="2800" dirty="0"/>
              <a:t> </a:t>
            </a:r>
            <a:r>
              <a:rPr lang="en-MY" sz="2800" dirty="0" err="1"/>
              <a:t>hendak</a:t>
            </a:r>
            <a:r>
              <a:rPr lang="en-MY" sz="2800" dirty="0"/>
              <a:t> </a:t>
            </a:r>
            <a:r>
              <a:rPr lang="en-MY" sz="2800" dirty="0" err="1"/>
              <a:t>pentingkan</a:t>
            </a:r>
            <a:r>
              <a:rPr lang="en-MY" sz="2800" dirty="0"/>
              <a:t> </a:t>
            </a:r>
            <a:r>
              <a:rPr lang="en-MY" sz="2800" dirty="0" err="1"/>
              <a:t>atau</a:t>
            </a:r>
            <a:r>
              <a:rPr lang="en-MY" sz="2800" dirty="0"/>
              <a:t> </a:t>
            </a:r>
            <a:r>
              <a:rPr lang="en-MY" sz="2800" dirty="0" err="1"/>
              <a:t>menegaskan</a:t>
            </a:r>
            <a:r>
              <a:rPr lang="en-MY" sz="2800" dirty="0"/>
              <a:t>. </a:t>
            </a:r>
            <a:r>
              <a:rPr lang="en-MY" sz="2800" dirty="0" err="1"/>
              <a:t>Contohnya</a:t>
            </a:r>
            <a:r>
              <a:rPr lang="en-MY" sz="2800" dirty="0"/>
              <a:t>:</a:t>
            </a:r>
            <a:endParaRPr lang="en-US" sz="2800" dirty="0"/>
          </a:p>
          <a:p>
            <a:pPr lvl="0"/>
            <a:r>
              <a:rPr lang="en-MY" sz="2800" b="1" i="1" dirty="0" err="1"/>
              <a:t>Perkara</a:t>
            </a:r>
            <a:r>
              <a:rPr lang="en-MY" sz="2800" b="1" i="1" dirty="0"/>
              <a:t> </a:t>
            </a:r>
            <a:r>
              <a:rPr lang="en-MY" sz="2800" b="1" i="1" dirty="0" err="1"/>
              <a:t>itu</a:t>
            </a:r>
            <a:r>
              <a:rPr lang="en-MY" sz="2800" dirty="0"/>
              <a:t> </a:t>
            </a:r>
            <a:r>
              <a:rPr lang="en-MY" sz="2800" dirty="0" err="1"/>
              <a:t>sudah</a:t>
            </a:r>
            <a:r>
              <a:rPr lang="en-MY" sz="2800" dirty="0"/>
              <a:t> </a:t>
            </a:r>
            <a:r>
              <a:rPr lang="en-MY" sz="2800" dirty="0" err="1"/>
              <a:t>diselesaikannya</a:t>
            </a:r>
            <a:r>
              <a:rPr lang="en-MY" sz="2800" dirty="0"/>
              <a:t>; </a:t>
            </a:r>
            <a:r>
              <a:rPr lang="en-MY" sz="2800" dirty="0" err="1"/>
              <a:t>atau</a:t>
            </a:r>
            <a:endParaRPr lang="en-US" sz="2800" dirty="0"/>
          </a:p>
          <a:p>
            <a:pPr lvl="0"/>
            <a:r>
              <a:rPr lang="en-MY" sz="2800" b="1" i="1" dirty="0" err="1"/>
              <a:t>Perkara</a:t>
            </a:r>
            <a:r>
              <a:rPr lang="en-MY" sz="2800" b="1" i="1" dirty="0"/>
              <a:t> </a:t>
            </a:r>
            <a:r>
              <a:rPr lang="en-MY" sz="2800" b="1" i="1" dirty="0" err="1"/>
              <a:t>itu</a:t>
            </a:r>
            <a:r>
              <a:rPr lang="en-MY" sz="2800" dirty="0"/>
              <a:t> </a:t>
            </a:r>
            <a:r>
              <a:rPr lang="en-MY" sz="2800" dirty="0" err="1"/>
              <a:t>sudah</a:t>
            </a:r>
            <a:r>
              <a:rPr lang="en-MY" sz="2800" dirty="0"/>
              <a:t> </a:t>
            </a:r>
            <a:r>
              <a:rPr lang="en-MY" sz="2800" dirty="0" err="1"/>
              <a:t>diselesaikan</a:t>
            </a:r>
            <a:endParaRPr lang="en-US" sz="2800" dirty="0"/>
          </a:p>
          <a:p>
            <a:r>
              <a:rPr lang="en-MY" sz="2800" dirty="0" err="1"/>
              <a:t>adalah</a:t>
            </a:r>
            <a:r>
              <a:rPr lang="en-MY" sz="2800" dirty="0"/>
              <a:t> </a:t>
            </a:r>
            <a:r>
              <a:rPr lang="en-MY" sz="2800" dirty="0" err="1"/>
              <a:t>ayat-ayat</a:t>
            </a:r>
            <a:r>
              <a:rPr lang="en-MY" sz="2800" dirty="0"/>
              <a:t> </a:t>
            </a:r>
            <a:r>
              <a:rPr lang="en-MY" sz="2800" dirty="0" err="1"/>
              <a:t>pasif</a:t>
            </a:r>
            <a:r>
              <a:rPr lang="en-MY" sz="2800" dirty="0"/>
              <a:t> yang </a:t>
            </a:r>
            <a:r>
              <a:rPr lang="en-MY" sz="2800" dirty="0" err="1"/>
              <a:t>menegaskan</a:t>
            </a:r>
            <a:r>
              <a:rPr lang="en-MY" sz="2800" dirty="0"/>
              <a:t> "</a:t>
            </a:r>
            <a:r>
              <a:rPr lang="en-MY" sz="2800" dirty="0" err="1"/>
              <a:t>perkara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", </a:t>
            </a:r>
            <a:r>
              <a:rPr lang="en-MY" sz="2800" dirty="0" err="1"/>
              <a:t>bukan</a:t>
            </a:r>
            <a:r>
              <a:rPr lang="en-MY" sz="2800" dirty="0"/>
              <a:t> </a:t>
            </a:r>
            <a:r>
              <a:rPr lang="en-MY" sz="2800" dirty="0" err="1"/>
              <a:t>pelaku</a:t>
            </a:r>
            <a:r>
              <a:rPr lang="en-MY" sz="2800" dirty="0"/>
              <a:t> yang </a:t>
            </a:r>
            <a:r>
              <a:rPr lang="en-MY" sz="2800" dirty="0" err="1"/>
              <a:t>menyelesaikan</a:t>
            </a:r>
            <a:r>
              <a:rPr lang="en-MY" sz="2800" dirty="0"/>
              <a:t> </a:t>
            </a:r>
            <a:r>
              <a:rPr lang="en-MY" sz="2800" dirty="0" err="1"/>
              <a:t>perkara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. </a:t>
            </a:r>
            <a:r>
              <a:rPr lang="en-MY" sz="2800" dirty="0" err="1"/>
              <a:t>Bandingkan</a:t>
            </a:r>
            <a:r>
              <a:rPr lang="en-MY" sz="2800" dirty="0"/>
              <a:t> </a:t>
            </a:r>
            <a:r>
              <a:rPr lang="en-MY" sz="2800" dirty="0" err="1"/>
              <a:t>dengan</a:t>
            </a:r>
            <a:r>
              <a:rPr lang="en-MY" sz="2800" dirty="0"/>
              <a:t> </a:t>
            </a:r>
            <a:r>
              <a:rPr lang="en-MY" sz="2800" dirty="0" err="1"/>
              <a:t>ayat</a:t>
            </a:r>
            <a:r>
              <a:rPr lang="en-MY" sz="2800" dirty="0"/>
              <a:t>, "</a:t>
            </a:r>
            <a:r>
              <a:rPr lang="en-MY" sz="2800" dirty="0" err="1"/>
              <a:t>Dia</a:t>
            </a:r>
            <a:r>
              <a:rPr lang="en-MY" sz="2800" dirty="0"/>
              <a:t> </a:t>
            </a:r>
            <a:r>
              <a:rPr lang="en-MY" sz="2800" dirty="0" err="1"/>
              <a:t>sudah</a:t>
            </a:r>
            <a:r>
              <a:rPr lang="en-MY" sz="2800" dirty="0"/>
              <a:t> </a:t>
            </a:r>
            <a:r>
              <a:rPr lang="en-MY" sz="2800" dirty="0" err="1"/>
              <a:t>menyelesaikan</a:t>
            </a:r>
            <a:r>
              <a:rPr lang="en-MY" sz="2800" dirty="0"/>
              <a:t> </a:t>
            </a:r>
            <a:r>
              <a:rPr lang="en-MY" sz="2800" dirty="0" err="1"/>
              <a:t>perkara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."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 </a:t>
            </a:r>
            <a:r>
              <a:rPr lang="en-MY" sz="2800" dirty="0" err="1"/>
              <a:t>menegaskan</a:t>
            </a:r>
            <a:r>
              <a:rPr lang="en-MY" sz="2800" dirty="0"/>
              <a:t> </a:t>
            </a:r>
            <a:r>
              <a:rPr lang="en-MY" sz="2800" dirty="0" err="1"/>
              <a:t>pelaku</a:t>
            </a:r>
            <a:r>
              <a:rPr lang="en-MY" sz="2800" dirty="0"/>
              <a:t> "</a:t>
            </a:r>
            <a:r>
              <a:rPr lang="en-MY" sz="2800" dirty="0" err="1"/>
              <a:t>dia</a:t>
            </a:r>
            <a:r>
              <a:rPr lang="en-MY" sz="2800" dirty="0"/>
              <a:t>".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304800"/>
          <a:ext cx="3429000" cy="6019800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6019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1 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Morfologi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1.1 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Morfem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0" lvl="2" indent="-22860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13716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1.1.1 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Morfem</a:t>
                      </a: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terikat</a:t>
                      </a: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/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imbuhan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1.2 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Proses</a:t>
                      </a: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Pembentukan</a:t>
                      </a: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Kata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1.3 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Golongan</a:t>
                      </a: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Kata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2 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Sintaksis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2.1 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Ayat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Courier New"/>
                        <a:buChar char="o"/>
                        <a:tabLst>
                          <a:tab pos="9144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2.2 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Frasa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3 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Lihat</a:t>
                      </a:r>
                      <a:r>
                        <a:rPr lang="en-MY" sz="1800" u="none" strike="noStrike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 </a:t>
                      </a:r>
                      <a:r>
                        <a:rPr lang="en-MY" sz="1800" u="none" strike="noStrike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juga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62400" y="457200"/>
            <a:ext cx="480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MY" sz="2000" dirty="0" err="1"/>
              <a:t>Secara</a:t>
            </a:r>
            <a:r>
              <a:rPr lang="en-MY" sz="2000" dirty="0"/>
              <a:t> </a:t>
            </a:r>
            <a:r>
              <a:rPr lang="en-MY" sz="2000" dirty="0" err="1"/>
              <a:t>umumnya</a:t>
            </a:r>
            <a:r>
              <a:rPr lang="en-MY" sz="2000" dirty="0"/>
              <a:t>, </a:t>
            </a:r>
            <a:r>
              <a:rPr lang="en-MY" sz="2000" b="1" dirty="0" err="1"/>
              <a:t>tatabahasa</a:t>
            </a:r>
            <a:r>
              <a:rPr lang="en-MY" sz="2000" dirty="0"/>
              <a:t> 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Melayu</a:t>
            </a:r>
            <a:r>
              <a:rPr lang="en-MY" sz="2000" dirty="0"/>
              <a:t> </a:t>
            </a:r>
            <a:r>
              <a:rPr lang="en-MY" sz="2000" dirty="0" err="1"/>
              <a:t>mencakupi</a:t>
            </a:r>
            <a:r>
              <a:rPr lang="en-MY" sz="2000" dirty="0"/>
              <a:t> </a:t>
            </a:r>
            <a:r>
              <a:rPr lang="en-MY" sz="2000" dirty="0" err="1"/>
              <a:t>dua</a:t>
            </a:r>
            <a:r>
              <a:rPr lang="en-MY" sz="2000" dirty="0"/>
              <a:t> </a:t>
            </a:r>
            <a:r>
              <a:rPr lang="en-MY" sz="2000" dirty="0" err="1"/>
              <a:t>bidang</a:t>
            </a:r>
            <a:r>
              <a:rPr lang="en-MY" sz="2000" dirty="0"/>
              <a:t>:</a:t>
            </a:r>
            <a:endParaRPr lang="en-US" sz="2000" dirty="0"/>
          </a:p>
          <a:p>
            <a:pPr lvl="0" algn="just"/>
            <a:r>
              <a:rPr lang="en-MY" sz="2000" b="1" dirty="0" err="1"/>
              <a:t>Morfologi</a:t>
            </a:r>
            <a:r>
              <a:rPr lang="en-MY" sz="2000" dirty="0"/>
              <a:t>: </a:t>
            </a:r>
            <a:r>
              <a:rPr lang="en-MY" sz="2000" dirty="0" err="1"/>
              <a:t>kajian</a:t>
            </a:r>
            <a:r>
              <a:rPr lang="en-MY" sz="2000" dirty="0"/>
              <a:t> </a:t>
            </a:r>
            <a:r>
              <a:rPr lang="en-MY" sz="2000" dirty="0" err="1"/>
              <a:t>tentang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pembentukan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, </a:t>
            </a:r>
            <a:r>
              <a:rPr lang="en-MY" sz="2000" dirty="0" err="1"/>
              <a:t>kelas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.</a:t>
            </a:r>
            <a:endParaRPr lang="en-US" sz="2000" dirty="0"/>
          </a:p>
          <a:p>
            <a:pPr lvl="0" algn="just"/>
            <a:r>
              <a:rPr lang="en-MY" sz="2000" b="1" dirty="0" err="1"/>
              <a:t>Sintaksis</a:t>
            </a:r>
            <a:r>
              <a:rPr lang="en-MY" sz="2000" dirty="0"/>
              <a:t>: </a:t>
            </a:r>
            <a:r>
              <a:rPr lang="en-MY" sz="2000" dirty="0" err="1"/>
              <a:t>kajian</a:t>
            </a:r>
            <a:r>
              <a:rPr lang="en-MY" sz="2000" dirty="0"/>
              <a:t> </a:t>
            </a:r>
            <a:r>
              <a:rPr lang="en-MY" sz="2000" dirty="0" err="1"/>
              <a:t>tentang</a:t>
            </a:r>
            <a:r>
              <a:rPr lang="en-MY" sz="2000" dirty="0"/>
              <a:t> </a:t>
            </a:r>
            <a:r>
              <a:rPr lang="en-MY" sz="2000" dirty="0" err="1"/>
              <a:t>pembentukan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 smtClean="0"/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Morfologi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mengkaji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struktur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pembentukan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golongan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morfologi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unit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mempunyai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tugas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Para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pelajar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perlu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mengetahui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maksud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istilah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kerana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kedua-dua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berbeza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fungsi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konsep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perintah</a:t>
            </a:r>
            <a:endParaRPr lang="en-US" sz="2800" dirty="0"/>
          </a:p>
          <a:p>
            <a:r>
              <a:rPr lang="en-MY" sz="2800" b="1" dirty="0" err="1"/>
              <a:t>Ayat</a:t>
            </a:r>
            <a:r>
              <a:rPr lang="en-MY" sz="2800" b="1" dirty="0"/>
              <a:t> </a:t>
            </a:r>
            <a:r>
              <a:rPr lang="en-MY" sz="2800" b="1" dirty="0" err="1"/>
              <a:t>perintah</a:t>
            </a:r>
            <a:r>
              <a:rPr lang="en-MY" sz="2800" dirty="0"/>
              <a:t> </a:t>
            </a:r>
            <a:r>
              <a:rPr lang="en-MY" sz="2800" dirty="0" err="1"/>
              <a:t>bertugas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menyatakan</a:t>
            </a:r>
            <a:r>
              <a:rPr lang="en-MY" sz="2800" dirty="0"/>
              <a:t> </a:t>
            </a:r>
            <a:r>
              <a:rPr lang="en-MY" sz="2800" dirty="0" err="1"/>
              <a:t>sesuatu</a:t>
            </a:r>
            <a:r>
              <a:rPr lang="en-MY" sz="2800" dirty="0"/>
              <a:t> yang </a:t>
            </a:r>
            <a:r>
              <a:rPr lang="en-MY" sz="2800" dirty="0" err="1"/>
              <a:t>berupa</a:t>
            </a:r>
            <a:r>
              <a:rPr lang="en-MY" sz="2800" dirty="0"/>
              <a:t> </a:t>
            </a:r>
            <a:r>
              <a:rPr lang="en-MY" sz="2800" dirty="0" err="1"/>
              <a:t>perintah</a:t>
            </a:r>
            <a:r>
              <a:rPr lang="en-MY" sz="2800" dirty="0"/>
              <a:t>, </a:t>
            </a:r>
            <a:r>
              <a:rPr lang="en-MY" sz="2800" dirty="0" err="1"/>
              <a:t>larangan</a:t>
            </a:r>
            <a:r>
              <a:rPr lang="en-MY" sz="2800" dirty="0"/>
              <a:t>, </a:t>
            </a:r>
            <a:r>
              <a:rPr lang="en-MY" sz="2800" dirty="0" err="1"/>
              <a:t>suruhan</a:t>
            </a:r>
            <a:r>
              <a:rPr lang="en-MY" sz="2800" dirty="0"/>
              <a:t>, </a:t>
            </a:r>
            <a:r>
              <a:rPr lang="en-MY" sz="2800" dirty="0" err="1"/>
              <a:t>permintaan</a:t>
            </a:r>
            <a:r>
              <a:rPr lang="en-MY" sz="2800" dirty="0"/>
              <a:t>, </a:t>
            </a:r>
            <a:r>
              <a:rPr lang="en-MY" sz="2800" dirty="0" err="1"/>
              <a:t>ajakan</a:t>
            </a:r>
            <a:r>
              <a:rPr lang="en-MY" sz="2800" dirty="0"/>
              <a:t>, </a:t>
            </a:r>
            <a:r>
              <a:rPr lang="en-MY" sz="2800" dirty="0" err="1"/>
              <a:t>silaan</a:t>
            </a:r>
            <a:r>
              <a:rPr lang="en-MY" sz="2800" dirty="0"/>
              <a:t>, </a:t>
            </a:r>
            <a:r>
              <a:rPr lang="en-MY" sz="2800" dirty="0" err="1"/>
              <a:t>doa</a:t>
            </a:r>
            <a:r>
              <a:rPr lang="en-MY" sz="2800" dirty="0"/>
              <a:t>,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harapan</a:t>
            </a:r>
            <a:r>
              <a:rPr lang="en-MY" sz="2800" dirty="0"/>
              <a:t>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89988"/>
          <a:ext cx="8077200" cy="4078605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Jenis</a:t>
                      </a:r>
                      <a:r>
                        <a:rPr lang="en-MY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perintah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385" marR="15938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Contoh penggunaan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Perintah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Berdiri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atas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kerusi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Suruhan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Ikat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tali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kasut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anda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betul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Jangan</a:t>
                      </a:r>
                      <a:r>
                        <a:rPr lang="en-MY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pergi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sungai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airnya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Permintaan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Tolong</a:t>
                      </a:r>
                      <a:r>
                        <a:rPr lang="en-MY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angkat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baju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Ajakan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Mengucaplah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banyak-banyak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Silaan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Sila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jamu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selera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Doa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Syukurlah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kembali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Harapan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Harap-harap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hujan</a:t>
                      </a:r>
                      <a:r>
                        <a:rPr lang="en-MY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0668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err="1"/>
              <a:t>Perhatikanlah</a:t>
            </a:r>
            <a:r>
              <a:rPr lang="en-MY" sz="2800" dirty="0"/>
              <a:t> </a:t>
            </a:r>
            <a:r>
              <a:rPr lang="en-MY" sz="2800" dirty="0" err="1"/>
              <a:t>bahawa</a:t>
            </a:r>
            <a:r>
              <a:rPr lang="en-MY" sz="2800" dirty="0"/>
              <a:t> </a:t>
            </a:r>
            <a:r>
              <a:rPr lang="en-MY" sz="2800" dirty="0" err="1"/>
              <a:t>ayat-ayat</a:t>
            </a:r>
            <a:r>
              <a:rPr lang="en-MY" sz="2800" dirty="0"/>
              <a:t> </a:t>
            </a:r>
            <a:r>
              <a:rPr lang="en-MY" sz="2800" dirty="0" err="1"/>
              <a:t>di</a:t>
            </a:r>
            <a:r>
              <a:rPr lang="en-MY" sz="2800" dirty="0"/>
              <a:t> </a:t>
            </a:r>
            <a:r>
              <a:rPr lang="en-MY" sz="2800" dirty="0" err="1"/>
              <a:t>atas</a:t>
            </a:r>
            <a:r>
              <a:rPr lang="en-MY" sz="2800" dirty="0"/>
              <a:t> </a:t>
            </a:r>
            <a:r>
              <a:rPr lang="en-MY" sz="2800" dirty="0" err="1"/>
              <a:t>mempunyai</a:t>
            </a:r>
            <a:r>
              <a:rPr lang="en-MY" sz="2800" dirty="0"/>
              <a:t> </a:t>
            </a:r>
            <a:r>
              <a:rPr lang="en-MY" sz="2800" dirty="0" err="1"/>
              <a:t>susunan</a:t>
            </a:r>
            <a:r>
              <a:rPr lang="en-MY" sz="2800" dirty="0"/>
              <a:t> yang </a:t>
            </a:r>
            <a:r>
              <a:rPr lang="en-MY" sz="2800" dirty="0" err="1"/>
              <a:t>sama</a:t>
            </a:r>
            <a:r>
              <a:rPr lang="en-MY" sz="2800" dirty="0"/>
              <a:t>, </a:t>
            </a:r>
            <a:r>
              <a:rPr lang="en-MY" sz="2800" dirty="0" err="1"/>
              <a:t>iaitu</a:t>
            </a:r>
            <a:r>
              <a:rPr lang="en-MY" sz="2800" dirty="0"/>
              <a:t> </a:t>
            </a:r>
            <a:r>
              <a:rPr lang="en-MY" sz="2800" dirty="0" err="1"/>
              <a:t>subjeknya</a:t>
            </a:r>
            <a:r>
              <a:rPr lang="en-MY" sz="2800" dirty="0"/>
              <a:t>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dinyatakan</a:t>
            </a:r>
            <a:r>
              <a:rPr lang="en-MY" sz="2800" dirty="0"/>
              <a:t>. </a:t>
            </a:r>
            <a:r>
              <a:rPr lang="en-MY" sz="2800" dirty="0" err="1"/>
              <a:t>Ini</a:t>
            </a:r>
            <a:r>
              <a:rPr lang="en-MY" sz="2800" dirty="0"/>
              <a:t> </a:t>
            </a:r>
            <a:r>
              <a:rPr lang="en-MY" sz="2800" dirty="0" err="1"/>
              <a:t>disebabkan</a:t>
            </a:r>
            <a:r>
              <a:rPr lang="en-MY" sz="2800" dirty="0"/>
              <a:t> </a:t>
            </a:r>
            <a:r>
              <a:rPr lang="en-MY" sz="2800" dirty="0" err="1"/>
              <a:t>subjeknya</a:t>
            </a:r>
            <a:r>
              <a:rPr lang="en-MY" sz="2800" dirty="0"/>
              <a:t> </a:t>
            </a:r>
            <a:r>
              <a:rPr lang="en-MY" sz="2800" dirty="0" err="1"/>
              <a:t>nyata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merujuk</a:t>
            </a:r>
            <a:r>
              <a:rPr lang="en-MY" sz="2800" dirty="0"/>
              <a:t> </a:t>
            </a:r>
            <a:r>
              <a:rPr lang="en-MY" sz="2800" dirty="0" err="1"/>
              <a:t>kepada</a:t>
            </a:r>
            <a:r>
              <a:rPr lang="en-MY" sz="2800" dirty="0"/>
              <a:t> </a:t>
            </a:r>
            <a:r>
              <a:rPr lang="en-MY" sz="2800" dirty="0" err="1"/>
              <a:t>orang</a:t>
            </a:r>
            <a:r>
              <a:rPr lang="en-MY" sz="2800" dirty="0"/>
              <a:t> yang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perintah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 </a:t>
            </a:r>
            <a:r>
              <a:rPr lang="en-MY" sz="2800" dirty="0" err="1"/>
              <a:t>ditujukan</a:t>
            </a:r>
            <a:r>
              <a:rPr lang="en-MY" sz="2800" dirty="0"/>
              <a:t>.</a:t>
            </a:r>
            <a:endParaRPr lang="en-US" sz="2800" dirty="0"/>
          </a:p>
          <a:p>
            <a:r>
              <a:rPr lang="en-MY" sz="2800" dirty="0" err="1"/>
              <a:t>Contoh-contoh</a:t>
            </a:r>
            <a:r>
              <a:rPr lang="en-MY" sz="2800" dirty="0"/>
              <a:t> </a:t>
            </a:r>
            <a:r>
              <a:rPr lang="en-MY" sz="2800" dirty="0" err="1"/>
              <a:t>di</a:t>
            </a:r>
            <a:r>
              <a:rPr lang="en-MY" sz="2800" dirty="0"/>
              <a:t> </a:t>
            </a:r>
            <a:r>
              <a:rPr lang="en-MY" sz="2800" dirty="0" err="1"/>
              <a:t>atas</a:t>
            </a:r>
            <a:r>
              <a:rPr lang="en-MY" sz="2800" dirty="0"/>
              <a:t> </a:t>
            </a:r>
            <a:r>
              <a:rPr lang="en-MY" sz="2800" dirty="0" err="1"/>
              <a:t>juga</a:t>
            </a:r>
            <a:r>
              <a:rPr lang="en-MY" sz="2800" dirty="0"/>
              <a:t> </a:t>
            </a:r>
            <a:r>
              <a:rPr lang="en-MY" sz="2800" dirty="0" err="1"/>
              <a:t>menunjukkan</a:t>
            </a:r>
            <a:r>
              <a:rPr lang="en-MY" sz="2800" dirty="0"/>
              <a:t> </a:t>
            </a:r>
            <a:r>
              <a:rPr lang="en-MY" sz="2800" dirty="0" err="1"/>
              <a:t>bahawa</a:t>
            </a:r>
            <a:r>
              <a:rPr lang="en-MY" sz="2800" dirty="0"/>
              <a:t> </a:t>
            </a:r>
            <a:r>
              <a:rPr lang="en-MY" sz="2800" dirty="0" err="1"/>
              <a:t>awalan</a:t>
            </a:r>
            <a:r>
              <a:rPr lang="en-MY" sz="2800" dirty="0"/>
              <a:t> "</a:t>
            </a:r>
            <a:r>
              <a:rPr lang="en-MY" sz="2800" dirty="0" err="1"/>
              <a:t>ber</a:t>
            </a:r>
            <a:r>
              <a:rPr lang="en-MY" sz="2800" dirty="0"/>
              <a:t>" </a:t>
            </a:r>
            <a:r>
              <a:rPr lang="en-MY" sz="2800" dirty="0" err="1"/>
              <a:t>dan</a:t>
            </a:r>
            <a:r>
              <a:rPr lang="en-MY" sz="2800" dirty="0"/>
              <a:t> "</a:t>
            </a:r>
            <a:r>
              <a:rPr lang="en-MY" sz="2800" dirty="0" err="1"/>
              <a:t>meN</a:t>
            </a:r>
            <a:r>
              <a:rPr lang="en-MY" sz="2800" dirty="0"/>
              <a:t>" </a:t>
            </a:r>
            <a:r>
              <a:rPr lang="en-MY" sz="2800" dirty="0" err="1"/>
              <a:t>kekadang</a:t>
            </a:r>
            <a:r>
              <a:rPr lang="en-MY" sz="2800" dirty="0"/>
              <a:t>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digugurkan</a:t>
            </a:r>
            <a:r>
              <a:rPr lang="en-MY" sz="2800" dirty="0"/>
              <a:t>. </a:t>
            </a:r>
            <a:r>
              <a:rPr lang="en-MY" sz="2800" dirty="0" err="1"/>
              <a:t>Aturan</a:t>
            </a:r>
            <a:r>
              <a:rPr lang="en-MY" sz="2800" dirty="0"/>
              <a:t> yang </a:t>
            </a:r>
            <a:r>
              <a:rPr lang="en-MY" sz="2800" dirty="0" err="1"/>
              <a:t>perlu</a:t>
            </a:r>
            <a:r>
              <a:rPr lang="en-MY" sz="2800" dirty="0"/>
              <a:t> </a:t>
            </a:r>
            <a:r>
              <a:rPr lang="en-MY" sz="2800" dirty="0" err="1"/>
              <a:t>dipegang</a:t>
            </a:r>
            <a:r>
              <a:rPr lang="en-MY" sz="2800" dirty="0"/>
              <a:t> </a:t>
            </a:r>
            <a:r>
              <a:rPr lang="en-MY" sz="2800" dirty="0" err="1"/>
              <a:t>ialah</a:t>
            </a:r>
            <a:r>
              <a:rPr lang="en-MY" sz="2800" dirty="0"/>
              <a:t>:</a:t>
            </a:r>
            <a:endParaRPr lang="en-US" sz="2800" dirty="0"/>
          </a:p>
          <a:p>
            <a:pPr lvl="0"/>
            <a:r>
              <a:rPr lang="en-MY" sz="2800" dirty="0" err="1"/>
              <a:t>Untuk</a:t>
            </a:r>
            <a:r>
              <a:rPr lang="en-MY" sz="2800" dirty="0"/>
              <a:t> </a:t>
            </a:r>
            <a:r>
              <a:rPr lang="en-MY" sz="2800" dirty="0" err="1">
                <a:hlinkClick r:id="rId2" tooltip="Kata kerja intransitif (tidak wujud)"/>
              </a:rPr>
              <a:t>kata</a:t>
            </a:r>
            <a:r>
              <a:rPr lang="en-MY" sz="2800" dirty="0">
                <a:hlinkClick r:id="rId2" tooltip="Kata kerja intransitif (tidak wujud)"/>
              </a:rPr>
              <a:t> </a:t>
            </a:r>
            <a:r>
              <a:rPr lang="en-MY" sz="2800" dirty="0" err="1">
                <a:hlinkClick r:id="rId2" tooltip="Kata kerja intransitif (tidak wujud)"/>
              </a:rPr>
              <a:t>kerja</a:t>
            </a:r>
            <a:r>
              <a:rPr lang="en-MY" sz="2800" dirty="0">
                <a:hlinkClick r:id="rId2" tooltip="Kata kerja intransitif (tidak wujud)"/>
              </a:rPr>
              <a:t> </a:t>
            </a:r>
            <a:r>
              <a:rPr lang="en-MY" sz="2800" dirty="0" err="1">
                <a:hlinkClick r:id="rId2" tooltip="Kata kerja intransitif (tidak wujud)"/>
              </a:rPr>
              <a:t>intransitif</a:t>
            </a:r>
            <a:r>
              <a:rPr lang="en-MY" sz="2800" dirty="0"/>
              <a:t> (</a:t>
            </a:r>
            <a:r>
              <a:rPr lang="en-MY" sz="2800" dirty="0" err="1"/>
              <a:t>kata</a:t>
            </a:r>
            <a:r>
              <a:rPr lang="en-MY" sz="2800" dirty="0"/>
              <a:t> </a:t>
            </a:r>
            <a:r>
              <a:rPr lang="en-MY" sz="2800" dirty="0" err="1"/>
              <a:t>kerja</a:t>
            </a:r>
            <a:r>
              <a:rPr lang="en-MY" sz="2800" dirty="0"/>
              <a:t> yang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memerlukan</a:t>
            </a:r>
            <a:r>
              <a:rPr lang="en-MY" sz="2800" dirty="0"/>
              <a:t> </a:t>
            </a:r>
            <a:r>
              <a:rPr lang="en-MY" sz="2800" dirty="0" err="1"/>
              <a:t>objek</a:t>
            </a:r>
            <a:r>
              <a:rPr lang="en-MY" sz="2800" dirty="0"/>
              <a:t>): </a:t>
            </a:r>
            <a:r>
              <a:rPr lang="en-MY" sz="2800" dirty="0" err="1"/>
              <a:t>awalan</a:t>
            </a:r>
            <a:r>
              <a:rPr lang="en-MY" sz="2800" dirty="0"/>
              <a:t>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boleh</a:t>
            </a:r>
            <a:r>
              <a:rPr lang="en-MY" sz="2800" dirty="0"/>
              <a:t> </a:t>
            </a:r>
            <a:r>
              <a:rPr lang="en-MY" sz="2800" dirty="0" err="1"/>
              <a:t>digugurkan</a:t>
            </a:r>
            <a:r>
              <a:rPr lang="en-MY" sz="2800" dirty="0"/>
              <a:t>.</a:t>
            </a:r>
            <a:endParaRPr lang="en-US" sz="2800" dirty="0"/>
          </a:p>
          <a:p>
            <a:pPr lvl="0"/>
            <a:r>
              <a:rPr lang="en-MY" sz="2800" dirty="0" err="1"/>
              <a:t>Untuk</a:t>
            </a:r>
            <a:r>
              <a:rPr lang="en-MY" sz="2800" dirty="0"/>
              <a:t> </a:t>
            </a:r>
            <a:r>
              <a:rPr lang="en-MY" sz="2800" dirty="0" err="1">
                <a:hlinkClick r:id="rId3" tooltip="Kata kerja transitif"/>
              </a:rPr>
              <a:t>kata</a:t>
            </a:r>
            <a:r>
              <a:rPr lang="en-MY" sz="2800" dirty="0">
                <a:hlinkClick r:id="rId3" tooltip="Kata kerja transitif"/>
              </a:rPr>
              <a:t> </a:t>
            </a:r>
            <a:r>
              <a:rPr lang="en-MY" sz="2800" dirty="0" err="1">
                <a:hlinkClick r:id="rId3" tooltip="Kata kerja transitif"/>
              </a:rPr>
              <a:t>kerja</a:t>
            </a:r>
            <a:r>
              <a:rPr lang="en-MY" sz="2800" dirty="0">
                <a:hlinkClick r:id="rId3" tooltip="Kata kerja transitif"/>
              </a:rPr>
              <a:t> </a:t>
            </a:r>
            <a:r>
              <a:rPr lang="en-MY" sz="2800" dirty="0" err="1">
                <a:hlinkClick r:id="rId3" tooltip="Kata kerja transitif"/>
              </a:rPr>
              <a:t>transitif</a:t>
            </a:r>
            <a:r>
              <a:rPr lang="en-MY" sz="2800" dirty="0"/>
              <a:t> (</a:t>
            </a:r>
            <a:r>
              <a:rPr lang="en-MY" sz="2800" dirty="0" err="1"/>
              <a:t>kata</a:t>
            </a:r>
            <a:r>
              <a:rPr lang="en-MY" sz="2800" dirty="0"/>
              <a:t> </a:t>
            </a:r>
            <a:r>
              <a:rPr lang="en-MY" sz="2800" dirty="0" err="1"/>
              <a:t>kerja</a:t>
            </a:r>
            <a:r>
              <a:rPr lang="en-MY" sz="2800" dirty="0"/>
              <a:t> yang </a:t>
            </a:r>
            <a:r>
              <a:rPr lang="en-MY" sz="2800" dirty="0" err="1"/>
              <a:t>memerlukan</a:t>
            </a:r>
            <a:r>
              <a:rPr lang="en-MY" sz="2800" dirty="0"/>
              <a:t> </a:t>
            </a:r>
            <a:r>
              <a:rPr lang="en-MY" sz="2800" dirty="0" err="1"/>
              <a:t>objek</a:t>
            </a:r>
            <a:r>
              <a:rPr lang="en-MY" sz="2800" dirty="0"/>
              <a:t>): </a:t>
            </a:r>
            <a:r>
              <a:rPr lang="en-MY" sz="2800" dirty="0" err="1"/>
              <a:t>awalan</a:t>
            </a:r>
            <a:r>
              <a:rPr lang="en-MY" sz="2800" dirty="0"/>
              <a:t> </a:t>
            </a:r>
            <a:r>
              <a:rPr lang="en-MY" sz="2800" dirty="0" err="1"/>
              <a:t>meN</a:t>
            </a:r>
            <a:r>
              <a:rPr lang="en-MY" sz="2800" dirty="0"/>
              <a:t> </a:t>
            </a:r>
            <a:r>
              <a:rPr lang="en-MY" sz="2800" dirty="0" err="1"/>
              <a:t>hendaklah</a:t>
            </a:r>
            <a:r>
              <a:rPr lang="en-MY" sz="2800" dirty="0"/>
              <a:t> </a:t>
            </a:r>
            <a:r>
              <a:rPr lang="en-MY" sz="2800" dirty="0" err="1"/>
              <a:t>digugurkan</a:t>
            </a:r>
            <a:r>
              <a:rPr lang="en-MY" sz="2800" dirty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nafi</a:t>
            </a:r>
            <a:endParaRPr lang="en-US" sz="2800" dirty="0"/>
          </a:p>
          <a:p>
            <a:r>
              <a:rPr lang="en-MY" sz="2800" b="1" dirty="0" err="1"/>
              <a:t>Ayat</a:t>
            </a:r>
            <a:r>
              <a:rPr lang="en-MY" sz="2800" b="1" dirty="0"/>
              <a:t> </a:t>
            </a:r>
            <a:r>
              <a:rPr lang="en-MY" sz="2800" b="1" dirty="0" err="1"/>
              <a:t>nafi</a:t>
            </a:r>
            <a:r>
              <a:rPr lang="en-MY" sz="2800" dirty="0"/>
              <a:t> </a:t>
            </a:r>
            <a:r>
              <a:rPr lang="en-MY" sz="2800" dirty="0" err="1"/>
              <a:t>ditandai</a:t>
            </a:r>
            <a:r>
              <a:rPr lang="en-MY" sz="2800" dirty="0"/>
              <a:t> </a:t>
            </a:r>
            <a:r>
              <a:rPr lang="en-MY" sz="2800" dirty="0" err="1"/>
              <a:t>oleh</a:t>
            </a:r>
            <a:r>
              <a:rPr lang="en-MY" sz="2800" dirty="0"/>
              <a:t> </a:t>
            </a:r>
            <a:r>
              <a:rPr lang="en-MY" sz="2800" dirty="0" err="1"/>
              <a:t>adanya</a:t>
            </a:r>
            <a:r>
              <a:rPr lang="en-MY" sz="2800" dirty="0"/>
              <a:t> </a:t>
            </a:r>
            <a:r>
              <a:rPr lang="en-MY" sz="2800" dirty="0" err="1"/>
              <a:t>kata</a:t>
            </a:r>
            <a:r>
              <a:rPr lang="en-MY" sz="2800" dirty="0"/>
              <a:t> "</a:t>
            </a:r>
            <a:r>
              <a:rPr lang="en-MY" sz="2800" i="1" dirty="0" err="1"/>
              <a:t>bukan</a:t>
            </a:r>
            <a:r>
              <a:rPr lang="en-MY" sz="2800" dirty="0"/>
              <a:t>" </a:t>
            </a:r>
            <a:r>
              <a:rPr lang="en-MY" sz="2800" dirty="0" err="1"/>
              <a:t>dan</a:t>
            </a:r>
            <a:r>
              <a:rPr lang="en-MY" sz="2800" dirty="0"/>
              <a:t> "</a:t>
            </a:r>
            <a:r>
              <a:rPr lang="en-MY" sz="2800" i="1" dirty="0" err="1"/>
              <a:t>tidak</a:t>
            </a:r>
            <a:r>
              <a:rPr lang="en-MY" sz="2800" dirty="0"/>
              <a:t>". </a:t>
            </a:r>
            <a:r>
              <a:rPr lang="en-MY" sz="2800" dirty="0" err="1"/>
              <a:t>Secara</a:t>
            </a:r>
            <a:r>
              <a:rPr lang="en-MY" sz="2800" dirty="0"/>
              <a:t> </a:t>
            </a:r>
            <a:r>
              <a:rPr lang="en-MY" sz="2800" dirty="0" err="1"/>
              <a:t>umum</a:t>
            </a:r>
            <a:r>
              <a:rPr lang="en-MY" sz="2800" dirty="0"/>
              <a:t>,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nafi</a:t>
            </a:r>
            <a:r>
              <a:rPr lang="en-MY" sz="2800" dirty="0"/>
              <a:t> </a:t>
            </a:r>
            <a:r>
              <a:rPr lang="en-MY" sz="2800" dirty="0" err="1"/>
              <a:t>digunakan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menafikan</a:t>
            </a:r>
            <a:r>
              <a:rPr lang="en-MY" sz="2800" dirty="0"/>
              <a:t> </a:t>
            </a:r>
            <a:r>
              <a:rPr lang="en-MY" sz="2800" dirty="0" err="1"/>
              <a:t>atau</a:t>
            </a:r>
            <a:r>
              <a:rPr lang="en-MY" sz="2800" dirty="0"/>
              <a:t> </a:t>
            </a:r>
            <a:r>
              <a:rPr lang="en-MY" sz="2800" dirty="0" err="1"/>
              <a:t>menidakkan</a:t>
            </a:r>
            <a:r>
              <a:rPr lang="en-MY" sz="2800" dirty="0"/>
              <a:t> </a:t>
            </a:r>
            <a:r>
              <a:rPr lang="en-MY" sz="2800" dirty="0" err="1"/>
              <a:t>sesuatu</a:t>
            </a:r>
            <a:r>
              <a:rPr lang="en-MY" sz="2800" dirty="0"/>
              <a:t>, </a:t>
            </a:r>
            <a:r>
              <a:rPr lang="en-MY" sz="2800" dirty="0" err="1"/>
              <a:t>umpamanya</a:t>
            </a:r>
            <a:r>
              <a:rPr lang="en-MY" sz="2800" dirty="0"/>
              <a:t>:</a:t>
            </a:r>
            <a:endParaRPr lang="en-US" sz="2800" dirty="0"/>
          </a:p>
          <a:p>
            <a:pPr lvl="0"/>
            <a:r>
              <a:rPr lang="en-MY" sz="2800" dirty="0" err="1"/>
              <a:t>Dia</a:t>
            </a:r>
            <a:r>
              <a:rPr lang="en-MY" sz="2800" dirty="0"/>
              <a:t> </a:t>
            </a:r>
            <a:r>
              <a:rPr lang="en-MY" sz="2800" b="1" i="1" dirty="0" err="1"/>
              <a:t>tidak</a:t>
            </a:r>
            <a:r>
              <a:rPr lang="en-MY" sz="2800" dirty="0"/>
              <a:t> </a:t>
            </a:r>
            <a:r>
              <a:rPr lang="en-MY" sz="2800" dirty="0" err="1"/>
              <a:t>berpengalaman</a:t>
            </a:r>
            <a:r>
              <a:rPr lang="en-MY" sz="2800" dirty="0"/>
              <a:t>, </a:t>
            </a:r>
            <a:r>
              <a:rPr lang="en-MY" sz="2800" dirty="0" err="1"/>
              <a:t>tetapi</a:t>
            </a:r>
            <a:r>
              <a:rPr lang="en-MY" sz="2800" dirty="0"/>
              <a:t> </a:t>
            </a:r>
            <a:r>
              <a:rPr lang="en-MY" sz="2800" dirty="0" err="1"/>
              <a:t>cekap</a:t>
            </a:r>
            <a:r>
              <a:rPr lang="en-MY" sz="2800" dirty="0"/>
              <a:t>.</a:t>
            </a:r>
            <a:endParaRPr lang="en-US" sz="2800" dirty="0"/>
          </a:p>
          <a:p>
            <a:pPr lvl="0"/>
            <a:r>
              <a:rPr lang="en-MY" sz="2800" dirty="0"/>
              <a:t>Aurora </a:t>
            </a:r>
            <a:r>
              <a:rPr lang="en-MY" sz="2800" b="1" i="1" dirty="0" err="1"/>
              <a:t>bukan</a:t>
            </a:r>
            <a:r>
              <a:rPr lang="en-MY" sz="2800" dirty="0"/>
              <a:t> </a:t>
            </a:r>
            <a:r>
              <a:rPr lang="en-MY" sz="2800" dirty="0" err="1"/>
              <a:t>jururawat</a:t>
            </a:r>
            <a:r>
              <a:rPr lang="en-MY" sz="2800" dirty="0"/>
              <a:t>, </a:t>
            </a:r>
            <a:r>
              <a:rPr lang="en-MY" sz="2800" dirty="0" err="1"/>
              <a:t>tetapi</a:t>
            </a:r>
            <a:r>
              <a:rPr lang="en-MY" sz="2800" dirty="0"/>
              <a:t> </a:t>
            </a:r>
            <a:r>
              <a:rPr lang="en-MY" sz="2800" dirty="0" err="1"/>
              <a:t>doktor</a:t>
            </a:r>
            <a:r>
              <a:rPr lang="en-MY" sz="2800" dirty="0"/>
              <a:t>.</a:t>
            </a:r>
            <a:endParaRPr lang="en-US" sz="2800" dirty="0"/>
          </a:p>
          <a:p>
            <a:r>
              <a:rPr lang="en-MY" sz="2800" dirty="0" err="1"/>
              <a:t>Disamping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,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nafi</a:t>
            </a:r>
            <a:r>
              <a:rPr lang="en-MY" sz="2800" dirty="0"/>
              <a:t> </a:t>
            </a:r>
            <a:r>
              <a:rPr lang="en-MY" sz="2800" dirty="0" err="1"/>
              <a:t>boleh</a:t>
            </a:r>
            <a:r>
              <a:rPr lang="en-MY" sz="2800" dirty="0"/>
              <a:t> </a:t>
            </a:r>
            <a:r>
              <a:rPr lang="en-MY" sz="2800" dirty="0" err="1"/>
              <a:t>juga</a:t>
            </a:r>
            <a:r>
              <a:rPr lang="en-MY" sz="2800" dirty="0"/>
              <a:t> </a:t>
            </a:r>
            <a:r>
              <a:rPr lang="en-MY" sz="2800" dirty="0" err="1"/>
              <a:t>digunakan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menekankan</a:t>
            </a:r>
            <a:r>
              <a:rPr lang="en-MY" sz="2800" dirty="0"/>
              <a:t> </a:t>
            </a:r>
            <a:r>
              <a:rPr lang="en-MY" sz="2800" dirty="0" err="1"/>
              <a:t>atau</a:t>
            </a:r>
            <a:r>
              <a:rPr lang="en-MY" sz="2800" dirty="0"/>
              <a:t> </a:t>
            </a:r>
            <a:r>
              <a:rPr lang="en-MY" sz="2800" dirty="0" err="1"/>
              <a:t>menegaskan</a:t>
            </a:r>
            <a:r>
              <a:rPr lang="en-MY" sz="2800" dirty="0"/>
              <a:t> </a:t>
            </a:r>
            <a:r>
              <a:rPr lang="en-MY" sz="2800" dirty="0" err="1"/>
              <a:t>sesuatu</a:t>
            </a:r>
            <a:r>
              <a:rPr lang="en-MY" sz="2800" dirty="0"/>
              <a:t> </a:t>
            </a:r>
            <a:r>
              <a:rPr lang="en-MY" sz="2800" dirty="0" err="1"/>
              <a:t>maksud</a:t>
            </a:r>
            <a:r>
              <a:rPr lang="en-MY" sz="2800" dirty="0"/>
              <a:t>. </a:t>
            </a:r>
            <a:r>
              <a:rPr lang="en-MY" sz="2800" dirty="0" err="1"/>
              <a:t>Contohnya</a:t>
            </a:r>
            <a:r>
              <a:rPr lang="en-MY" sz="2800" dirty="0"/>
              <a:t>: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876800"/>
          <a:ext cx="7848600" cy="1701744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49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biasa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nafi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1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Cadangannya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harus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diketepikan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Cadangannya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perlu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kita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pedulikan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1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 ketua memang susah.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ketua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pernah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senang</a:t>
                      </a: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err="1"/>
              <a:t>Walaupun</a:t>
            </a:r>
            <a:r>
              <a:rPr lang="en-MY" sz="2800" dirty="0"/>
              <a:t> </a:t>
            </a:r>
            <a:r>
              <a:rPr lang="en-MY" sz="2800" dirty="0" err="1"/>
              <a:t>kedua-dua</a:t>
            </a:r>
            <a:r>
              <a:rPr lang="en-MY" sz="2800" dirty="0"/>
              <a:t>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setiap</a:t>
            </a:r>
            <a:r>
              <a:rPr lang="en-MY" sz="2800" dirty="0"/>
              <a:t> </a:t>
            </a:r>
            <a:r>
              <a:rPr lang="en-MY" sz="2800" dirty="0" err="1"/>
              <a:t>pasangan</a:t>
            </a:r>
            <a:r>
              <a:rPr lang="en-MY" sz="2800" dirty="0"/>
              <a:t> </a:t>
            </a:r>
            <a:r>
              <a:rPr lang="en-MY" sz="2800" dirty="0" err="1"/>
              <a:t>di</a:t>
            </a:r>
            <a:r>
              <a:rPr lang="en-MY" sz="2800" dirty="0"/>
              <a:t> </a:t>
            </a:r>
            <a:r>
              <a:rPr lang="en-MY" sz="2800" dirty="0" err="1"/>
              <a:t>atas</a:t>
            </a:r>
            <a:r>
              <a:rPr lang="en-MY" sz="2800" dirty="0"/>
              <a:t> </a:t>
            </a:r>
            <a:r>
              <a:rPr lang="en-MY" sz="2800" dirty="0" err="1"/>
              <a:t>mempunyai</a:t>
            </a:r>
            <a:r>
              <a:rPr lang="en-MY" sz="2800" dirty="0"/>
              <a:t> </a:t>
            </a:r>
            <a:r>
              <a:rPr lang="en-MY" sz="2800" dirty="0" err="1"/>
              <a:t>maksud</a:t>
            </a:r>
            <a:r>
              <a:rPr lang="en-MY" sz="2800" dirty="0"/>
              <a:t> yang </a:t>
            </a:r>
            <a:r>
              <a:rPr lang="en-MY" sz="2800" dirty="0" err="1"/>
              <a:t>sama</a:t>
            </a:r>
            <a:r>
              <a:rPr lang="en-MY" sz="2800" dirty="0"/>
              <a:t>,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nafi</a:t>
            </a:r>
            <a:r>
              <a:rPr lang="en-MY" sz="2800" dirty="0"/>
              <a:t> </a:t>
            </a:r>
            <a:r>
              <a:rPr lang="en-MY" sz="2800" dirty="0" err="1"/>
              <a:t>menekankan</a:t>
            </a:r>
            <a:r>
              <a:rPr lang="en-MY" sz="2800" dirty="0"/>
              <a:t> </a:t>
            </a:r>
            <a:r>
              <a:rPr lang="en-MY" sz="2800" dirty="0" err="1"/>
              <a:t>maksudnya</a:t>
            </a:r>
            <a:r>
              <a:rPr lang="en-MY" sz="2800" dirty="0"/>
              <a:t>, </a:t>
            </a:r>
            <a:r>
              <a:rPr lang="en-MY" sz="2800" dirty="0" err="1"/>
              <a:t>sedangkan</a:t>
            </a:r>
            <a:r>
              <a:rPr lang="en-MY" sz="2800" dirty="0"/>
              <a:t>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biasa</a:t>
            </a:r>
            <a:r>
              <a:rPr lang="en-MY" sz="2800" dirty="0"/>
              <a:t> </a:t>
            </a:r>
            <a:r>
              <a:rPr lang="en-MY" sz="2800" dirty="0" err="1"/>
              <a:t>menyatakan</a:t>
            </a:r>
            <a:r>
              <a:rPr lang="en-MY" sz="2800" dirty="0"/>
              <a:t> </a:t>
            </a:r>
            <a:r>
              <a:rPr lang="en-MY" sz="2800" dirty="0" err="1"/>
              <a:t>maksud</a:t>
            </a:r>
            <a:r>
              <a:rPr lang="en-MY" sz="2800" dirty="0"/>
              <a:t> </a:t>
            </a:r>
            <a:r>
              <a:rPr lang="en-MY" sz="2800" dirty="0" err="1"/>
              <a:t>secara</a:t>
            </a:r>
            <a:r>
              <a:rPr lang="en-MY" sz="2800" dirty="0"/>
              <a:t> </a:t>
            </a:r>
            <a:r>
              <a:rPr lang="en-MY" sz="2800" dirty="0" err="1"/>
              <a:t>biasa</a:t>
            </a:r>
            <a:r>
              <a:rPr lang="en-MY" sz="2800" dirty="0"/>
              <a:t> </a:t>
            </a:r>
            <a:r>
              <a:rPr lang="en-MY" sz="2800" dirty="0" err="1"/>
              <a:t>sahaja</a:t>
            </a:r>
            <a:r>
              <a:rPr lang="en-MY" sz="2800" dirty="0"/>
              <a:t>.</a:t>
            </a:r>
            <a:endParaRPr lang="en-US" sz="2800" dirty="0"/>
          </a:p>
          <a:p>
            <a:r>
              <a:rPr lang="en-MY" sz="2800" dirty="0" err="1"/>
              <a:t>Peranan</a:t>
            </a:r>
            <a:r>
              <a:rPr lang="en-MY" sz="2800" dirty="0"/>
              <a:t>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nafi</a:t>
            </a:r>
            <a:r>
              <a:rPr lang="en-MY" sz="2800" dirty="0"/>
              <a:t> </a:t>
            </a:r>
            <a:r>
              <a:rPr lang="en-MY" sz="2800" dirty="0" err="1"/>
              <a:t>sebagai</a:t>
            </a:r>
            <a:r>
              <a:rPr lang="en-MY" sz="2800" dirty="0"/>
              <a:t> </a:t>
            </a:r>
            <a:r>
              <a:rPr lang="en-MY" sz="2800" dirty="0" err="1"/>
              <a:t>penegas</a:t>
            </a:r>
            <a:r>
              <a:rPr lang="en-MY" sz="2800" dirty="0"/>
              <a:t> </a:t>
            </a:r>
            <a:r>
              <a:rPr lang="en-MY" sz="2800" dirty="0" err="1"/>
              <a:t>maksud</a:t>
            </a:r>
            <a:r>
              <a:rPr lang="en-MY" sz="2800" dirty="0"/>
              <a:t> </a:t>
            </a:r>
            <a:r>
              <a:rPr lang="en-MY" sz="2800" dirty="0" err="1"/>
              <a:t>juga</a:t>
            </a:r>
            <a:r>
              <a:rPr lang="en-MY" sz="2800" dirty="0"/>
              <a:t> </a:t>
            </a:r>
            <a:r>
              <a:rPr lang="en-MY" sz="2800" dirty="0" err="1"/>
              <a:t>boleh</a:t>
            </a:r>
            <a:r>
              <a:rPr lang="en-MY" sz="2800" dirty="0"/>
              <a:t> </a:t>
            </a:r>
            <a:r>
              <a:rPr lang="en-MY" sz="2800" dirty="0" err="1"/>
              <a:t>diperhatikan</a:t>
            </a:r>
            <a:r>
              <a:rPr lang="en-MY" sz="2800" dirty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ayat</a:t>
            </a:r>
            <a:r>
              <a:rPr lang="en-MY" sz="2800" dirty="0"/>
              <a:t> </a:t>
            </a:r>
            <a:r>
              <a:rPr lang="en-MY" sz="2800" dirty="0" err="1"/>
              <a:t>tanya</a:t>
            </a:r>
            <a:r>
              <a:rPr lang="en-MY" sz="2800" dirty="0"/>
              <a:t>, </a:t>
            </a:r>
            <a:r>
              <a:rPr lang="en-MY" sz="2800" dirty="0" err="1"/>
              <a:t>umpamanya</a:t>
            </a:r>
            <a:r>
              <a:rPr lang="en-MY" sz="2800" dirty="0"/>
              <a:t>:</a:t>
            </a:r>
            <a:endParaRPr lang="en-US" sz="2800" dirty="0"/>
          </a:p>
          <a:p>
            <a:pPr lvl="0"/>
            <a:r>
              <a:rPr lang="en-MY" sz="2800" b="1" i="1" dirty="0" err="1"/>
              <a:t>Bukankah</a:t>
            </a:r>
            <a:r>
              <a:rPr lang="en-MY" sz="2800" dirty="0"/>
              <a:t> </a:t>
            </a:r>
            <a:r>
              <a:rPr lang="en-MY" sz="2800" dirty="0" err="1"/>
              <a:t>orang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 guru </a:t>
            </a:r>
            <a:r>
              <a:rPr lang="en-MY" sz="2800" dirty="0" err="1"/>
              <a:t>kamu</a:t>
            </a:r>
            <a:r>
              <a:rPr lang="en-MY" sz="2800" dirty="0"/>
              <a:t>?</a:t>
            </a:r>
            <a:endParaRPr lang="en-US" sz="2800" dirty="0"/>
          </a:p>
          <a:p>
            <a:pPr lvl="0"/>
            <a:r>
              <a:rPr lang="en-MY" sz="2800" b="1" i="1" dirty="0" err="1"/>
              <a:t>Tidakkah</a:t>
            </a:r>
            <a:r>
              <a:rPr lang="en-MY" sz="2800" dirty="0"/>
              <a:t> </a:t>
            </a:r>
            <a:r>
              <a:rPr lang="en-MY" sz="2800" dirty="0" err="1"/>
              <a:t>kamu</a:t>
            </a:r>
            <a:r>
              <a:rPr lang="en-MY" sz="2800" dirty="0"/>
              <a:t> </a:t>
            </a:r>
            <a:r>
              <a:rPr lang="en-MY" sz="2800" dirty="0" err="1"/>
              <a:t>ingin</a:t>
            </a:r>
            <a:r>
              <a:rPr lang="en-MY" sz="2800" dirty="0"/>
              <a:t> </a:t>
            </a:r>
            <a:r>
              <a:rPr lang="en-MY" sz="2800" dirty="0" err="1"/>
              <a:t>menyertai</a:t>
            </a:r>
            <a:r>
              <a:rPr lang="en-MY" sz="2800" dirty="0"/>
              <a:t> </a:t>
            </a:r>
            <a:r>
              <a:rPr lang="en-MY" sz="2800" dirty="0" err="1"/>
              <a:t>peraduan</a:t>
            </a:r>
            <a:r>
              <a:rPr lang="en-MY" sz="2800" dirty="0"/>
              <a:t> </a:t>
            </a:r>
            <a:r>
              <a:rPr lang="en-MY" sz="2800" dirty="0" err="1"/>
              <a:t>itu</a:t>
            </a:r>
            <a:r>
              <a:rPr lang="en-MY" sz="2800" dirty="0"/>
              <a:t>?</a:t>
            </a:r>
            <a:endParaRPr lang="en-US" sz="2800" dirty="0"/>
          </a:p>
          <a:p>
            <a:pPr lvl="0"/>
            <a:r>
              <a:rPr lang="en-MY" sz="2800" dirty="0" err="1"/>
              <a:t>Anda</a:t>
            </a:r>
            <a:r>
              <a:rPr lang="en-MY" sz="2800" dirty="0"/>
              <a:t> </a:t>
            </a:r>
            <a:r>
              <a:rPr lang="en-MY" sz="2800" dirty="0" err="1"/>
              <a:t>sudah</a:t>
            </a:r>
            <a:r>
              <a:rPr lang="en-MY" sz="2800" dirty="0"/>
              <a:t> </a:t>
            </a:r>
            <a:r>
              <a:rPr lang="en-MY" sz="2800" dirty="0" err="1"/>
              <a:t>faham</a:t>
            </a:r>
            <a:r>
              <a:rPr lang="en-MY" sz="2800" dirty="0"/>
              <a:t>, </a:t>
            </a:r>
            <a:r>
              <a:rPr lang="en-MY" sz="2800" b="1" i="1" dirty="0" err="1"/>
              <a:t>bukan</a:t>
            </a:r>
            <a:r>
              <a:rPr lang="en-MY" sz="2800" dirty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 err="1"/>
              <a:t>Penggunaan</a:t>
            </a:r>
            <a:r>
              <a:rPr lang="en-MY" sz="2000" b="1" dirty="0"/>
              <a:t> </a:t>
            </a:r>
            <a:r>
              <a:rPr lang="en-MY" sz="2000" b="1" dirty="0" err="1"/>
              <a:t>dengan</a:t>
            </a:r>
            <a:r>
              <a:rPr lang="en-MY" sz="2000" b="1" dirty="0"/>
              <a:t> </a:t>
            </a:r>
            <a:r>
              <a:rPr lang="en-MY" sz="2000" b="1" dirty="0" err="1"/>
              <a:t>frasa</a:t>
            </a:r>
            <a:r>
              <a:rPr lang="en-MY" sz="2000" b="1" dirty="0"/>
              <a:t> </a:t>
            </a:r>
            <a:r>
              <a:rPr lang="en-MY" sz="2000" b="1" dirty="0" err="1"/>
              <a:t>nama</a:t>
            </a:r>
            <a:endParaRPr lang="en-US" sz="2000" dirty="0"/>
          </a:p>
          <a:p>
            <a:r>
              <a:rPr lang="en-MY" sz="2000" dirty="0" err="1"/>
              <a:t>Secara</a:t>
            </a:r>
            <a:r>
              <a:rPr lang="en-MY" sz="2000" dirty="0"/>
              <a:t> </a:t>
            </a:r>
            <a:r>
              <a:rPr lang="en-MY" sz="2000" dirty="0" err="1"/>
              <a:t>umum</a:t>
            </a:r>
            <a:r>
              <a:rPr lang="en-MY" sz="2000" dirty="0"/>
              <a:t>,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nafi</a:t>
            </a:r>
            <a:r>
              <a:rPr lang="en-MY" sz="2000" dirty="0"/>
              <a:t>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apabila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yang </a:t>
            </a:r>
            <a:r>
              <a:rPr lang="en-MY" sz="2000" dirty="0" err="1"/>
              <a:t>mengikutinya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. </a:t>
            </a:r>
            <a:r>
              <a:rPr lang="en-MY" sz="2000" dirty="0" err="1"/>
              <a:t>Contohnya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bukan</a:t>
            </a:r>
            <a:r>
              <a:rPr lang="en-MY" sz="2000" dirty="0"/>
              <a:t> </a:t>
            </a:r>
            <a:r>
              <a:rPr lang="en-MY" sz="2000" b="1" i="1" dirty="0" err="1"/>
              <a:t>kucing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/>
              <a:t>Malaysia </a:t>
            </a:r>
            <a:r>
              <a:rPr lang="en-MY" sz="2000" dirty="0" err="1"/>
              <a:t>bukan</a:t>
            </a:r>
            <a:r>
              <a:rPr lang="en-MY" sz="2000" dirty="0"/>
              <a:t> </a:t>
            </a:r>
            <a:r>
              <a:rPr lang="en-MY" sz="2000" b="1" i="1" dirty="0" err="1"/>
              <a:t>negara</a:t>
            </a:r>
            <a:r>
              <a:rPr lang="en-MY" sz="2000" b="1" i="1" dirty="0"/>
              <a:t> </a:t>
            </a:r>
            <a:r>
              <a:rPr lang="en-MY" sz="2000" b="1" i="1" dirty="0" err="1"/>
              <a:t>republik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/>
              <a:t>Gajah </a:t>
            </a:r>
            <a:r>
              <a:rPr lang="en-MY" sz="2000" dirty="0" err="1"/>
              <a:t>bukan</a:t>
            </a:r>
            <a:r>
              <a:rPr lang="en-MY" sz="2000" dirty="0"/>
              <a:t> </a:t>
            </a:r>
            <a:r>
              <a:rPr lang="en-MY" sz="2000" b="1" i="1" dirty="0" err="1"/>
              <a:t>haiwan</a:t>
            </a:r>
            <a:r>
              <a:rPr lang="en-MY" sz="2000" b="1" i="1" dirty="0"/>
              <a:t> yang </a:t>
            </a:r>
            <a:r>
              <a:rPr lang="en-MY" sz="2000" b="1" i="1" dirty="0" err="1"/>
              <a:t>terbesar</a:t>
            </a:r>
            <a:r>
              <a:rPr lang="en-MY" sz="2000" b="1" i="1" dirty="0"/>
              <a:t> </a:t>
            </a:r>
            <a:r>
              <a:rPr lang="en-MY" sz="2000" b="1" i="1" dirty="0" err="1"/>
              <a:t>di</a:t>
            </a:r>
            <a:r>
              <a:rPr lang="en-MY" sz="2000" b="1" i="1" dirty="0"/>
              <a:t> </a:t>
            </a:r>
            <a:r>
              <a:rPr lang="en-MY" sz="2000" b="1" i="1" dirty="0" err="1"/>
              <a:t>dunia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Selain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yang lain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hubungan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 yang </a:t>
            </a:r>
            <a:r>
              <a:rPr lang="en-MY" sz="2000" dirty="0" err="1"/>
              <a:t>berikut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Dia</a:t>
            </a:r>
            <a:r>
              <a:rPr lang="en-MY" sz="2000" dirty="0"/>
              <a:t> </a:t>
            </a:r>
            <a:r>
              <a:rPr lang="en-MY" sz="2000" b="1" i="1" dirty="0" err="1"/>
              <a:t>bukan</a:t>
            </a:r>
            <a:r>
              <a:rPr lang="en-MY" sz="2000" dirty="0"/>
              <a:t> </a:t>
            </a:r>
            <a:r>
              <a:rPr lang="en-MY" sz="2000" dirty="0" err="1"/>
              <a:t>bodoh</a:t>
            </a:r>
            <a:r>
              <a:rPr lang="en-MY" sz="2000" dirty="0"/>
              <a:t>, </a:t>
            </a:r>
            <a:r>
              <a:rPr lang="en-MY" sz="2000" dirty="0" err="1"/>
              <a:t>tetapi</a:t>
            </a:r>
            <a:r>
              <a:rPr lang="en-MY" sz="2000" dirty="0"/>
              <a:t> </a:t>
            </a:r>
            <a:r>
              <a:rPr lang="en-MY" sz="2000" dirty="0" err="1"/>
              <a:t>malas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Dia</a:t>
            </a:r>
            <a:r>
              <a:rPr lang="en-MY" sz="2000" dirty="0"/>
              <a:t> </a:t>
            </a:r>
            <a:r>
              <a:rPr lang="en-MY" sz="2000" b="1" i="1" dirty="0" err="1"/>
              <a:t>bukan</a:t>
            </a:r>
            <a:r>
              <a:rPr lang="en-MY" sz="2000" dirty="0"/>
              <a:t> </a:t>
            </a:r>
            <a:r>
              <a:rPr lang="en-MY" sz="2000" dirty="0" err="1"/>
              <a:t>belajar</a:t>
            </a:r>
            <a:r>
              <a:rPr lang="en-MY" sz="2000" dirty="0"/>
              <a:t>, </a:t>
            </a:r>
            <a:r>
              <a:rPr lang="en-MY" sz="2000" dirty="0" err="1"/>
              <a:t>tetapi</a:t>
            </a:r>
            <a:r>
              <a:rPr lang="en-MY" sz="2000" dirty="0"/>
              <a:t> </a:t>
            </a:r>
            <a:r>
              <a:rPr lang="en-MY" sz="2000" dirty="0" err="1"/>
              <a:t>bermain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kedua-dua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digantikan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"</a:t>
            </a:r>
            <a:r>
              <a:rPr lang="en-MY" sz="2000" i="1" dirty="0" err="1"/>
              <a:t>kata</a:t>
            </a:r>
            <a:r>
              <a:rPr lang="en-MY" sz="2000" i="1" dirty="0"/>
              <a:t> </a:t>
            </a:r>
            <a:r>
              <a:rPr lang="en-MY" sz="2000" i="1" dirty="0" err="1"/>
              <a:t>tidak</a:t>
            </a:r>
            <a:r>
              <a:rPr lang="en-MY" sz="2000" dirty="0"/>
              <a:t>":</a:t>
            </a:r>
            <a:endParaRPr lang="en-US" sz="2000" dirty="0"/>
          </a:p>
          <a:p>
            <a:pPr lvl="0"/>
            <a:r>
              <a:rPr lang="en-MY" sz="2000" dirty="0" err="1"/>
              <a:t>Dia</a:t>
            </a:r>
            <a:r>
              <a:rPr lang="en-MY" sz="2000" dirty="0"/>
              <a:t> </a:t>
            </a:r>
            <a:r>
              <a:rPr lang="en-MY" sz="2000" b="1" i="1" dirty="0" err="1"/>
              <a:t>tidak</a:t>
            </a:r>
            <a:r>
              <a:rPr lang="en-MY" sz="2000" dirty="0"/>
              <a:t> </a:t>
            </a:r>
            <a:r>
              <a:rPr lang="en-MY" sz="2000" dirty="0" err="1"/>
              <a:t>bodoh</a:t>
            </a:r>
            <a:r>
              <a:rPr lang="en-MY" sz="2000" dirty="0"/>
              <a:t>, </a:t>
            </a:r>
            <a:r>
              <a:rPr lang="en-MY" sz="2000" dirty="0" err="1"/>
              <a:t>tetapi</a:t>
            </a:r>
            <a:r>
              <a:rPr lang="en-MY" sz="2000" dirty="0"/>
              <a:t> </a:t>
            </a:r>
            <a:r>
              <a:rPr lang="en-MY" sz="2000" dirty="0" err="1"/>
              <a:t>malas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Dia</a:t>
            </a:r>
            <a:r>
              <a:rPr lang="en-MY" sz="2000" dirty="0"/>
              <a:t> </a:t>
            </a:r>
            <a:r>
              <a:rPr lang="en-MY" sz="2000" b="1" i="1" dirty="0" err="1"/>
              <a:t>tidak</a:t>
            </a:r>
            <a:r>
              <a:rPr lang="en-MY" sz="2000" dirty="0"/>
              <a:t> </a:t>
            </a:r>
            <a:r>
              <a:rPr lang="en-MY" sz="2000" dirty="0" err="1"/>
              <a:t>belajar</a:t>
            </a:r>
            <a:r>
              <a:rPr lang="en-MY" sz="2000" dirty="0"/>
              <a:t>, </a:t>
            </a:r>
            <a:r>
              <a:rPr lang="en-MY" sz="2000" dirty="0" err="1"/>
              <a:t>tetapi</a:t>
            </a:r>
            <a:r>
              <a:rPr lang="en-MY" sz="2000" dirty="0"/>
              <a:t> </a:t>
            </a:r>
            <a:r>
              <a:rPr lang="en-MY" sz="2000" dirty="0" err="1"/>
              <a:t>bermain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Bagaimanapun</a:t>
            </a:r>
            <a:r>
              <a:rPr lang="en-MY" sz="2000" dirty="0"/>
              <a:t>, </a:t>
            </a:r>
            <a:r>
              <a:rPr lang="en-MY" sz="2000" dirty="0" err="1"/>
              <a:t>penggantian</a:t>
            </a:r>
            <a:r>
              <a:rPr lang="en-MY" sz="2000" dirty="0"/>
              <a:t>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dengan</a:t>
            </a:r>
            <a:r>
              <a:rPr lang="en-MY" sz="2000" dirty="0"/>
              <a:t> "</a:t>
            </a:r>
            <a:r>
              <a:rPr lang="en-MY" sz="2000" i="1" dirty="0" err="1"/>
              <a:t>tidak</a:t>
            </a:r>
            <a:r>
              <a:rPr lang="en-MY" sz="2000" dirty="0"/>
              <a:t>" </a:t>
            </a:r>
            <a:r>
              <a:rPr lang="en-MY" sz="2000" dirty="0" err="1"/>
              <a:t>menyebabkan</a:t>
            </a:r>
            <a:r>
              <a:rPr lang="en-MY" sz="2000" dirty="0"/>
              <a:t> </a:t>
            </a:r>
            <a:r>
              <a:rPr lang="en-MY" sz="2000" dirty="0" err="1"/>
              <a:t>sedikit</a:t>
            </a:r>
            <a:r>
              <a:rPr lang="en-MY" sz="2000" dirty="0"/>
              <a:t> </a:t>
            </a:r>
            <a:r>
              <a:rPr lang="en-MY" sz="2000" dirty="0" err="1"/>
              <a:t>perubahan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. </a:t>
            </a:r>
            <a:r>
              <a:rPr lang="en-MY" sz="2000" dirty="0" err="1"/>
              <a:t>Penggunaan</a:t>
            </a:r>
            <a:r>
              <a:rPr lang="en-MY" sz="2000" dirty="0"/>
              <a:t> "</a:t>
            </a:r>
            <a:r>
              <a:rPr lang="en-MY" sz="2000" i="1" dirty="0" err="1"/>
              <a:t>tidak</a:t>
            </a:r>
            <a:r>
              <a:rPr lang="en-MY" sz="2000" dirty="0"/>
              <a:t>" </a:t>
            </a:r>
            <a:r>
              <a:rPr lang="en-MY" sz="2000" dirty="0" err="1"/>
              <a:t>hanya</a:t>
            </a:r>
            <a:r>
              <a:rPr lang="en-MY" sz="2000" dirty="0"/>
              <a:t> </a:t>
            </a:r>
            <a:r>
              <a:rPr lang="en-MY" sz="2000" dirty="0" err="1"/>
              <a:t>menyatakan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 </a:t>
            </a:r>
            <a:r>
              <a:rPr lang="en-MY" sz="2000" dirty="0" err="1"/>
              <a:t>secara</a:t>
            </a:r>
            <a:r>
              <a:rPr lang="en-MY" sz="2000" dirty="0"/>
              <a:t> </a:t>
            </a:r>
            <a:r>
              <a:rPr lang="en-MY" sz="2000" dirty="0" err="1"/>
              <a:t>biasa</a:t>
            </a:r>
            <a:r>
              <a:rPr lang="en-MY" sz="2000" dirty="0"/>
              <a:t>, </a:t>
            </a:r>
            <a:r>
              <a:rPr lang="en-MY" sz="2000" dirty="0" err="1"/>
              <a:t>sedangkan</a:t>
            </a:r>
            <a:r>
              <a:rPr lang="en-MY" sz="2000" dirty="0"/>
              <a:t> </a:t>
            </a:r>
            <a:r>
              <a:rPr lang="en-MY" sz="2000" dirty="0" err="1"/>
              <a:t>penggunaan</a:t>
            </a:r>
            <a:r>
              <a:rPr lang="en-MY" sz="2000" dirty="0"/>
              <a:t>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menekankan</a:t>
            </a:r>
            <a:r>
              <a:rPr lang="en-MY" sz="2000" dirty="0"/>
              <a:t> </a:t>
            </a:r>
            <a:r>
              <a:rPr lang="en-MY" sz="2000" dirty="0" err="1"/>
              <a:t>pertentangan</a:t>
            </a:r>
            <a:r>
              <a:rPr lang="en-MY" sz="2000" dirty="0"/>
              <a:t> </a:t>
            </a:r>
            <a:r>
              <a:rPr lang="en-MY" sz="2000" dirty="0" err="1"/>
              <a:t>dua</a:t>
            </a:r>
            <a:r>
              <a:rPr lang="en-MY" sz="2000" dirty="0"/>
              <a:t> </a:t>
            </a:r>
            <a:r>
              <a:rPr lang="en-MY" sz="2000" dirty="0" err="1"/>
              <a:t>keadaan</a:t>
            </a:r>
            <a:r>
              <a:rPr lang="en-MY" sz="2000" dirty="0"/>
              <a:t> </a:t>
            </a:r>
            <a:r>
              <a:rPr lang="en-MY" sz="2000" dirty="0" err="1"/>
              <a:t>secara</a:t>
            </a:r>
            <a:r>
              <a:rPr lang="en-MY" sz="2000" dirty="0"/>
              <a:t> </a:t>
            </a:r>
            <a:r>
              <a:rPr lang="en-MY" sz="2000" dirty="0" err="1"/>
              <a:t>jelas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 err="1"/>
              <a:t>Penggunaan</a:t>
            </a:r>
            <a:r>
              <a:rPr lang="en-MY" sz="2000" b="1" dirty="0"/>
              <a:t> </a:t>
            </a:r>
            <a:r>
              <a:rPr lang="en-MY" sz="2000" b="1" dirty="0" err="1"/>
              <a:t>dengan</a:t>
            </a:r>
            <a:r>
              <a:rPr lang="en-MY" sz="2000" b="1" dirty="0"/>
              <a:t> </a:t>
            </a:r>
            <a:r>
              <a:rPr lang="en-MY" sz="2000" b="1" dirty="0" err="1"/>
              <a:t>frasa</a:t>
            </a:r>
            <a:r>
              <a:rPr lang="en-MY" sz="2000" b="1" dirty="0"/>
              <a:t> </a:t>
            </a:r>
            <a:r>
              <a:rPr lang="en-MY" sz="2000" b="1" dirty="0" err="1"/>
              <a:t>sendi</a:t>
            </a:r>
            <a:endParaRPr lang="en-US" sz="2000" dirty="0"/>
          </a:p>
          <a:p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sendi</a:t>
            </a:r>
            <a:r>
              <a:rPr lang="en-MY" sz="2000" dirty="0"/>
              <a:t>,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nafi</a:t>
            </a:r>
            <a:r>
              <a:rPr lang="en-MY" sz="2000" dirty="0"/>
              <a:t> </a:t>
            </a:r>
            <a:r>
              <a:rPr lang="en-MY" sz="2000" i="1" dirty="0" err="1"/>
              <a:t>bukan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i="1" dirty="0" err="1"/>
              <a:t>tidak</a:t>
            </a:r>
            <a:r>
              <a:rPr lang="en-MY" sz="2000" dirty="0"/>
              <a:t> 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menurut</a:t>
            </a:r>
            <a:r>
              <a:rPr lang="en-MY" sz="2000" dirty="0"/>
              <a:t> </a:t>
            </a:r>
            <a:r>
              <a:rPr lang="en-MY" sz="2000" dirty="0" err="1"/>
              <a:t>kesesuaian</a:t>
            </a:r>
            <a:r>
              <a:rPr lang="en-MY" sz="2000" dirty="0"/>
              <a:t>, </a:t>
            </a:r>
            <a:r>
              <a:rPr lang="en-MY" sz="2000" dirty="0" err="1"/>
              <a:t>umpamanya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Saya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 </a:t>
            </a:r>
            <a:r>
              <a:rPr lang="en-MY" sz="2000" b="1" i="1" dirty="0" err="1"/>
              <a:t>ke</a:t>
            </a:r>
            <a:r>
              <a:rPr lang="en-MY" sz="2000" dirty="0"/>
              <a:t> </a:t>
            </a:r>
            <a:r>
              <a:rPr lang="en-MY" sz="2000" dirty="0" err="1"/>
              <a:t>sekolah</a:t>
            </a:r>
            <a:r>
              <a:rPr lang="en-MY" sz="2000" dirty="0"/>
              <a:t> </a:t>
            </a:r>
            <a:r>
              <a:rPr lang="en-MY" sz="2000" dirty="0" err="1"/>
              <a:t>hari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kerana</a:t>
            </a:r>
            <a:r>
              <a:rPr lang="en-MY" sz="2000" dirty="0"/>
              <a:t> </a:t>
            </a:r>
            <a:r>
              <a:rPr lang="en-MY" sz="2000" dirty="0" err="1"/>
              <a:t>sakit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Saya</a:t>
            </a:r>
            <a:r>
              <a:rPr lang="en-MY" sz="2000" dirty="0"/>
              <a:t> </a:t>
            </a:r>
            <a:r>
              <a:rPr lang="en-MY" sz="2000" dirty="0" err="1"/>
              <a:t>bukan</a:t>
            </a:r>
            <a:r>
              <a:rPr lang="en-MY" sz="2000" dirty="0"/>
              <a:t> </a:t>
            </a:r>
            <a:r>
              <a:rPr lang="en-MY" sz="2000" b="1" i="1" dirty="0" err="1"/>
              <a:t>dari</a:t>
            </a:r>
            <a:r>
              <a:rPr lang="en-MY" sz="2000" dirty="0"/>
              <a:t> </a:t>
            </a:r>
            <a:r>
              <a:rPr lang="en-MY" sz="2000" dirty="0" err="1"/>
              <a:t>sektor</a:t>
            </a:r>
            <a:r>
              <a:rPr lang="en-MY" sz="2000" dirty="0"/>
              <a:t> </a:t>
            </a:r>
            <a:r>
              <a:rPr lang="en-MY" sz="2000" dirty="0" err="1"/>
              <a:t>kerajaan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/>
              <a:t>Malaysia </a:t>
            </a:r>
            <a:r>
              <a:rPr lang="en-MY" sz="2000" dirty="0" err="1"/>
              <a:t>bukan</a:t>
            </a:r>
            <a:r>
              <a:rPr lang="en-MY" sz="2000" dirty="0"/>
              <a:t> </a:t>
            </a:r>
            <a:r>
              <a:rPr lang="en-MY" sz="2000" b="1" i="1" dirty="0" err="1"/>
              <a:t>di</a:t>
            </a:r>
            <a:r>
              <a:rPr lang="en-MY" sz="2000" dirty="0"/>
              <a:t> </a:t>
            </a:r>
            <a:r>
              <a:rPr lang="en-MY" sz="2000" dirty="0" err="1"/>
              <a:t>benua</a:t>
            </a:r>
            <a:r>
              <a:rPr lang="en-MY" sz="2000" dirty="0"/>
              <a:t> </a:t>
            </a:r>
            <a:r>
              <a:rPr lang="en-MY" sz="2000" dirty="0" err="1"/>
              <a:t>Afrika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Buku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bukan</a:t>
            </a:r>
            <a:r>
              <a:rPr lang="en-MY" sz="2000" dirty="0"/>
              <a:t> </a:t>
            </a:r>
            <a:r>
              <a:rPr lang="en-MY" sz="2000" b="1" i="1" dirty="0" err="1"/>
              <a:t>untuk</a:t>
            </a:r>
            <a:r>
              <a:rPr lang="en-MY" sz="2000" dirty="0"/>
              <a:t> </a:t>
            </a:r>
            <a:r>
              <a:rPr lang="en-MY" sz="2000" dirty="0" err="1"/>
              <a:t>anda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dan</a:t>
            </a:r>
            <a:r>
              <a:rPr lang="en-MY" sz="2000" dirty="0"/>
              <a:t> "</a:t>
            </a:r>
            <a:r>
              <a:rPr lang="en-MY" sz="2000" i="1" dirty="0" err="1"/>
              <a:t>tidak</a:t>
            </a:r>
            <a:r>
              <a:rPr lang="en-MY" sz="2000" dirty="0"/>
              <a:t>"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keempat-empat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atas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saling</a:t>
            </a:r>
            <a:r>
              <a:rPr lang="en-MY" sz="2000" dirty="0"/>
              <a:t> </a:t>
            </a:r>
            <a:r>
              <a:rPr lang="en-MY" sz="2000" dirty="0" err="1"/>
              <a:t>berganti</a:t>
            </a:r>
            <a:r>
              <a:rPr lang="en-MY" sz="2000" dirty="0"/>
              <a:t>.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sebab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perhatian</a:t>
            </a:r>
            <a:r>
              <a:rPr lang="en-MY" sz="2000" dirty="0"/>
              <a:t> </a:t>
            </a:r>
            <a:r>
              <a:rPr lang="en-MY" sz="2000" dirty="0" err="1"/>
              <a:t>harus</a:t>
            </a:r>
            <a:r>
              <a:rPr lang="en-MY" sz="2000" dirty="0"/>
              <a:t> </a:t>
            </a:r>
            <a:r>
              <a:rPr lang="en-MY" sz="2000" dirty="0" err="1"/>
              <a:t>diambil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penggunaan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dan</a:t>
            </a:r>
            <a:r>
              <a:rPr lang="en-MY" sz="2000" dirty="0"/>
              <a:t> "</a:t>
            </a:r>
            <a:r>
              <a:rPr lang="en-MY" sz="2000" i="1" dirty="0" err="1"/>
              <a:t>tidak</a:t>
            </a:r>
            <a:r>
              <a:rPr lang="en-MY" sz="2000" dirty="0"/>
              <a:t>".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 err="1"/>
              <a:t>Kesalahan</a:t>
            </a:r>
            <a:r>
              <a:rPr lang="en-MY" sz="2000" b="1" dirty="0"/>
              <a:t> yang </a:t>
            </a:r>
            <a:r>
              <a:rPr lang="en-MY" sz="2000" b="1" dirty="0" err="1"/>
              <a:t>biasa</a:t>
            </a:r>
            <a:r>
              <a:rPr lang="en-MY" sz="2000" b="1" dirty="0"/>
              <a:t> </a:t>
            </a:r>
            <a:r>
              <a:rPr lang="en-MY" sz="2000" b="1" dirty="0" err="1"/>
              <a:t>berlaku</a:t>
            </a:r>
            <a:endParaRPr lang="en-US" sz="2000" dirty="0"/>
          </a:p>
          <a:p>
            <a:r>
              <a:rPr lang="en-MY" sz="2000" dirty="0" err="1"/>
              <a:t>Kesalahan</a:t>
            </a:r>
            <a:r>
              <a:rPr lang="en-MY" sz="2000" dirty="0"/>
              <a:t> yang </a:t>
            </a:r>
            <a:r>
              <a:rPr lang="en-MY" sz="2000" dirty="0" err="1"/>
              <a:t>biasa</a:t>
            </a:r>
            <a:r>
              <a:rPr lang="en-MY" sz="2000" dirty="0"/>
              <a:t> </a:t>
            </a:r>
            <a:r>
              <a:rPr lang="en-MY" sz="2000" dirty="0" err="1"/>
              <a:t>berlaku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nafi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kekeliruan</a:t>
            </a:r>
            <a:r>
              <a:rPr lang="en-MY" sz="2000" dirty="0"/>
              <a:t> </a:t>
            </a:r>
            <a:r>
              <a:rPr lang="en-MY" sz="2000" dirty="0" err="1"/>
              <a:t>antara</a:t>
            </a:r>
            <a:r>
              <a:rPr lang="en-MY" sz="2000" dirty="0"/>
              <a:t> </a:t>
            </a:r>
            <a:r>
              <a:rPr lang="en-MY" sz="2000" dirty="0" err="1"/>
              <a:t>penggunaan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"</a:t>
            </a:r>
            <a:r>
              <a:rPr lang="en-MY" sz="2000" i="1" dirty="0" err="1"/>
              <a:t>bukan</a:t>
            </a:r>
            <a:r>
              <a:rPr lang="en-MY" sz="2000" dirty="0"/>
              <a:t>" </a:t>
            </a:r>
            <a:r>
              <a:rPr lang="en-MY" sz="2000" dirty="0" err="1"/>
              <a:t>dan</a:t>
            </a:r>
            <a:r>
              <a:rPr lang="en-MY" sz="2000" dirty="0"/>
              <a:t> "</a:t>
            </a:r>
            <a:r>
              <a:rPr lang="en-MY" sz="2000" i="1" dirty="0" err="1"/>
              <a:t>tidak</a:t>
            </a:r>
            <a:r>
              <a:rPr lang="en-MY" sz="2000" dirty="0"/>
              <a:t>".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2" tooltip="Sunting bahagian: Ayat tanya"/>
              </a:rPr>
              <a:t>sunting</a:t>
            </a:r>
            <a:r>
              <a:rPr lang="en-MY" sz="2000" dirty="0"/>
              <a:t>]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endParaRPr lang="en-US" sz="2000" dirty="0"/>
          </a:p>
          <a:p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tanya</a:t>
            </a:r>
            <a:r>
              <a:rPr lang="en-MY" sz="2000" dirty="0"/>
              <a:t> 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Melayu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dibentuk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tiga</a:t>
            </a:r>
            <a:r>
              <a:rPr lang="en-MY" sz="2000" dirty="0"/>
              <a:t> </a:t>
            </a:r>
            <a:r>
              <a:rPr lang="en-MY" sz="2000" dirty="0" err="1"/>
              <a:t>cara</a:t>
            </a:r>
            <a:r>
              <a:rPr lang="en-MY" sz="2000" dirty="0"/>
              <a:t>: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3" tooltip="Sunting bahagian: Cara-cara untuk membentuk ayat tanya"/>
              </a:rPr>
              <a:t>sunting</a:t>
            </a:r>
            <a:r>
              <a:rPr lang="en-MY" sz="2000" dirty="0"/>
              <a:t>]</a:t>
            </a:r>
            <a:r>
              <a:rPr lang="en-MY" sz="2000" b="1" dirty="0"/>
              <a:t>Cara-</a:t>
            </a:r>
            <a:r>
              <a:rPr lang="en-MY" sz="2000" b="1" dirty="0" err="1"/>
              <a:t>cara</a:t>
            </a:r>
            <a:r>
              <a:rPr lang="en-MY" sz="2000" b="1" dirty="0"/>
              <a:t> </a:t>
            </a:r>
            <a:r>
              <a:rPr lang="en-MY" sz="2000" b="1" dirty="0" err="1"/>
              <a:t>untuk</a:t>
            </a:r>
            <a:r>
              <a:rPr lang="en-MY" sz="2000" b="1" dirty="0"/>
              <a:t> </a:t>
            </a:r>
            <a:r>
              <a:rPr lang="en-MY" sz="2000" b="1" dirty="0" err="1"/>
              <a:t>membentuk</a:t>
            </a:r>
            <a:r>
              <a:rPr lang="en-MY" sz="2000" b="1" dirty="0"/>
              <a:t> </a:t>
            </a:r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tanya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4" tooltip="Sunting bahagian: 1. &amp;nbsp; Membubuh tanda tanya pada akhir ayat penyata"/>
              </a:rPr>
              <a:t>sunting</a:t>
            </a:r>
            <a:r>
              <a:rPr lang="en-MY" sz="2000" dirty="0"/>
              <a:t>]</a:t>
            </a:r>
            <a:r>
              <a:rPr lang="en-MY" sz="2000" b="1" dirty="0"/>
              <a:t>1.   </a:t>
            </a:r>
            <a:r>
              <a:rPr lang="en-MY" sz="2000" b="1" dirty="0" err="1"/>
              <a:t>Membubuh</a:t>
            </a:r>
            <a:r>
              <a:rPr lang="en-MY" sz="2000" b="1" dirty="0"/>
              <a:t> </a:t>
            </a:r>
            <a:r>
              <a:rPr lang="en-MY" sz="2000" b="1" dirty="0" err="1"/>
              <a:t>tanda</a:t>
            </a:r>
            <a:r>
              <a:rPr lang="en-MY" sz="2000" b="1" dirty="0"/>
              <a:t> </a:t>
            </a:r>
            <a:r>
              <a:rPr lang="en-MY" sz="2000" b="1" dirty="0" err="1"/>
              <a:t>tanya</a:t>
            </a:r>
            <a:r>
              <a:rPr lang="en-MY" sz="2000" b="1" dirty="0"/>
              <a:t> </a:t>
            </a:r>
            <a:r>
              <a:rPr lang="en-MY" sz="2000" b="1" dirty="0" err="1"/>
              <a:t>pada</a:t>
            </a:r>
            <a:r>
              <a:rPr lang="en-MY" sz="2000" b="1" dirty="0"/>
              <a:t> </a:t>
            </a:r>
            <a:r>
              <a:rPr lang="en-MY" sz="2000" b="1" dirty="0" err="1"/>
              <a:t>akhir</a:t>
            </a:r>
            <a:r>
              <a:rPr lang="en-MY" sz="2000" b="1" dirty="0"/>
              <a:t> </a:t>
            </a:r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penyata</a:t>
            </a:r>
            <a:endParaRPr lang="en-US" sz="2000" dirty="0"/>
          </a:p>
          <a:p>
            <a:r>
              <a:rPr lang="en-MY" sz="2000" dirty="0"/>
              <a:t> 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959608"/>
          <a:ext cx="7924800" cy="1840992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460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penyata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385" marR="15938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tanya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Tetamu sudah tiba.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Tetamu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tiba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Buah itu sudah masak.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Buah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masak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 hendak menolong kita.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hendak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menolong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kita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mengubah</a:t>
            </a:r>
            <a:r>
              <a:rPr lang="en-MY" sz="2000" dirty="0"/>
              <a:t> </a:t>
            </a:r>
            <a:r>
              <a:rPr lang="en-MY" sz="2000" dirty="0" err="1"/>
              <a:t>susunan</a:t>
            </a:r>
            <a:r>
              <a:rPr lang="en-MY" sz="2000" dirty="0"/>
              <a:t> </a:t>
            </a:r>
            <a:r>
              <a:rPr lang="en-MY" sz="2000" dirty="0" err="1"/>
              <a:t>ketiga-tiga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atas</a:t>
            </a:r>
            <a:r>
              <a:rPr lang="en-MY" sz="2000" dirty="0"/>
              <a:t>, </a:t>
            </a:r>
            <a:r>
              <a:rPr lang="en-MY" sz="2000" dirty="0" err="1"/>
              <a:t>ayat-ayat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dibentuk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tanda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hujung</a:t>
            </a:r>
            <a:r>
              <a:rPr lang="en-MY" sz="2000" dirty="0"/>
              <a:t> </a:t>
            </a:r>
            <a:r>
              <a:rPr lang="en-MY" sz="2000" dirty="0" err="1"/>
              <a:t>ayat-ayat</a:t>
            </a:r>
            <a:r>
              <a:rPr lang="en-MY" sz="2000" dirty="0"/>
              <a:t> </a:t>
            </a:r>
            <a:r>
              <a:rPr lang="en-MY" sz="2000" dirty="0" err="1"/>
              <a:t>penyata</a:t>
            </a:r>
            <a:r>
              <a:rPr lang="en-MY" sz="2000" dirty="0"/>
              <a:t>.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pertuturan</a:t>
            </a:r>
            <a:r>
              <a:rPr lang="en-MY" sz="2000" dirty="0"/>
              <a:t>,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atas</a:t>
            </a:r>
            <a:r>
              <a:rPr lang="en-MY" sz="2000" dirty="0"/>
              <a:t> </a:t>
            </a:r>
            <a:r>
              <a:rPr lang="en-MY" sz="2000" dirty="0" err="1"/>
              <a:t>dinyatakan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suara</a:t>
            </a:r>
            <a:r>
              <a:rPr lang="en-MY" sz="2000" dirty="0"/>
              <a:t> </a:t>
            </a:r>
            <a:r>
              <a:rPr lang="en-MY" sz="2000" dirty="0" err="1"/>
              <a:t>menaik</a:t>
            </a:r>
            <a:r>
              <a:rPr lang="en-MY" sz="2000" dirty="0"/>
              <a:t> </a:t>
            </a:r>
            <a:r>
              <a:rPr lang="en-MY" sz="2000" dirty="0" err="1"/>
              <a:t>pada</a:t>
            </a:r>
            <a:r>
              <a:rPr lang="en-MY" sz="2000" dirty="0"/>
              <a:t> </a:t>
            </a:r>
            <a:r>
              <a:rPr lang="en-MY" sz="2000" dirty="0" err="1"/>
              <a:t>akhir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2" tooltip="Sunting bahagian: 2. &amp;nbsp; Menggunakan partikel &quot;kah&quot;"/>
              </a:rPr>
              <a:t>sunting</a:t>
            </a:r>
            <a:r>
              <a:rPr lang="en-MY" sz="2000" dirty="0"/>
              <a:t>]</a:t>
            </a:r>
            <a:r>
              <a:rPr lang="en-MY" sz="2000" b="1" dirty="0"/>
              <a:t>2.   </a:t>
            </a:r>
            <a:r>
              <a:rPr lang="en-MY" sz="2000" b="1" dirty="0" err="1"/>
              <a:t>Menggunakan</a:t>
            </a:r>
            <a:r>
              <a:rPr lang="en-MY" sz="2000" b="1" dirty="0"/>
              <a:t> </a:t>
            </a:r>
            <a:r>
              <a:rPr lang="en-MY" sz="2000" b="1" dirty="0" err="1"/>
              <a:t>partikel</a:t>
            </a:r>
            <a:r>
              <a:rPr lang="en-MY" sz="2000" b="1" dirty="0"/>
              <a:t> "</a:t>
            </a:r>
            <a:r>
              <a:rPr lang="en-MY" sz="2000" b="1" i="1" dirty="0" err="1"/>
              <a:t>kah</a:t>
            </a:r>
            <a:r>
              <a:rPr lang="en-MY" sz="2000" b="1" dirty="0"/>
              <a:t>"</a:t>
            </a:r>
            <a:endParaRPr lang="en-US" sz="2000" dirty="0"/>
          </a:p>
          <a:p>
            <a:r>
              <a:rPr lang="en-MY" sz="2000" dirty="0" err="1"/>
              <a:t>Ayat-ayat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bahagian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atas</a:t>
            </a:r>
            <a:r>
              <a:rPr lang="en-MY" sz="2000" dirty="0"/>
              <a:t>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disungsang</a:t>
            </a:r>
            <a:r>
              <a:rPr lang="en-MY" sz="2000" dirty="0"/>
              <a:t> </a:t>
            </a:r>
            <a:r>
              <a:rPr lang="en-MY" sz="2000" dirty="0" err="1"/>
              <a:t>melalui</a:t>
            </a:r>
            <a:r>
              <a:rPr lang="en-MY" sz="2000" dirty="0"/>
              <a:t> </a:t>
            </a:r>
            <a:r>
              <a:rPr lang="en-MY" sz="2000" dirty="0" err="1"/>
              <a:t>penggunaan</a:t>
            </a:r>
            <a:r>
              <a:rPr lang="en-MY" sz="2000" dirty="0"/>
              <a:t> </a:t>
            </a:r>
            <a:r>
              <a:rPr lang="en-MY" sz="2000" dirty="0" err="1"/>
              <a:t>partikel</a:t>
            </a:r>
            <a:r>
              <a:rPr lang="en-MY" sz="2000" dirty="0"/>
              <a:t> "</a:t>
            </a:r>
            <a:r>
              <a:rPr lang="en-MY" sz="2000" b="1" i="1" dirty="0" err="1"/>
              <a:t>kah</a:t>
            </a:r>
            <a:r>
              <a:rPr lang="en-MY" sz="2000" dirty="0"/>
              <a:t>"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mencipta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sungsang</a:t>
            </a:r>
            <a:r>
              <a:rPr lang="en-MY" sz="2000" dirty="0"/>
              <a:t>: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959608"/>
          <a:ext cx="7696200" cy="2351596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498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penyata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9385" marR="15938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tanya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Tetamu sudah tiba?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tiba</a:t>
                      </a:r>
                      <a:r>
                        <a:rPr lang="en-MY" sz="2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kah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tetamu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Buah itu sudah masak?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Sudah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masak</a:t>
                      </a:r>
                      <a:r>
                        <a:rPr lang="en-MY" sz="2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kah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buah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 hendak menolong kita?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Hendak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menolong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kita</a:t>
                      </a:r>
                      <a:r>
                        <a:rPr lang="en-MY" sz="2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kah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</a:t>
                      </a:r>
                      <a:r>
                        <a:rPr lang="en-MY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Penggunaan</a:t>
            </a:r>
            <a:r>
              <a:rPr lang="en-MY" sz="2000" dirty="0"/>
              <a:t> </a:t>
            </a:r>
            <a:r>
              <a:rPr lang="en-MY" sz="2000" dirty="0" err="1"/>
              <a:t>partikel</a:t>
            </a:r>
            <a:r>
              <a:rPr lang="en-MY" sz="2000" dirty="0"/>
              <a:t> "</a:t>
            </a:r>
            <a:r>
              <a:rPr lang="en-MY" sz="2000" b="1" i="1" dirty="0" err="1"/>
              <a:t>kah</a:t>
            </a:r>
            <a:r>
              <a:rPr lang="en-MY" sz="2000" dirty="0"/>
              <a:t>"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jenis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adalah</a:t>
            </a:r>
            <a:r>
              <a:rPr lang="en-MY" sz="2000" dirty="0"/>
              <a:t> </a:t>
            </a:r>
            <a:r>
              <a:rPr lang="en-MY" sz="2000" dirty="0" err="1"/>
              <a:t>penting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mengelakkan</a:t>
            </a:r>
            <a:r>
              <a:rPr lang="en-MY" sz="2000" dirty="0"/>
              <a:t> </a:t>
            </a:r>
            <a:r>
              <a:rPr lang="en-MY" sz="2000" dirty="0" err="1"/>
              <a:t>kesamaran</a:t>
            </a:r>
            <a:r>
              <a:rPr lang="en-MY" sz="2000" dirty="0"/>
              <a:t> </a:t>
            </a:r>
            <a:r>
              <a:rPr lang="en-MY" sz="2000" dirty="0" err="1"/>
              <a:t>makna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b="1" dirty="0" smtClean="0"/>
              <a:t>3</a:t>
            </a:r>
            <a:r>
              <a:rPr lang="en-MY" sz="2000" b="1" dirty="0"/>
              <a:t>.   </a:t>
            </a:r>
            <a:r>
              <a:rPr lang="en-MY" sz="2000" b="1" dirty="0" err="1"/>
              <a:t>Menggunakan</a:t>
            </a:r>
            <a:r>
              <a:rPr lang="en-MY" sz="2000" b="1" dirty="0"/>
              <a:t> </a:t>
            </a:r>
            <a:r>
              <a:rPr lang="en-MY" sz="2000" b="1" dirty="0" err="1"/>
              <a:t>pelbagai</a:t>
            </a:r>
            <a:r>
              <a:rPr lang="en-MY" sz="2000" b="1" dirty="0"/>
              <a:t> </a:t>
            </a:r>
            <a:r>
              <a:rPr lang="en-MY" sz="2000" b="1" dirty="0" err="1"/>
              <a:t>kata</a:t>
            </a:r>
            <a:endParaRPr lang="en-US" sz="2000" dirty="0"/>
          </a:p>
          <a:p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dibentuk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menggunakan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 </a:t>
            </a:r>
            <a:r>
              <a:rPr lang="en-MY" sz="2000" b="1" i="1" dirty="0" err="1"/>
              <a:t>ada</a:t>
            </a:r>
            <a:r>
              <a:rPr lang="en-MY" sz="2000" dirty="0"/>
              <a:t>, </a:t>
            </a:r>
            <a:r>
              <a:rPr lang="en-MY" sz="2000" b="1" i="1" dirty="0" err="1"/>
              <a:t>apa</a:t>
            </a:r>
            <a:r>
              <a:rPr lang="en-MY" sz="2000" dirty="0"/>
              <a:t>, </a:t>
            </a:r>
            <a:r>
              <a:rPr lang="en-MY" sz="2000" b="1" i="1" dirty="0" err="1"/>
              <a:t>bila</a:t>
            </a:r>
            <a:r>
              <a:rPr lang="en-MY" sz="2000" dirty="0"/>
              <a:t>, </a:t>
            </a:r>
            <a:r>
              <a:rPr lang="en-MY" sz="2000" b="1" i="1" dirty="0" err="1"/>
              <a:t>bagaimana</a:t>
            </a:r>
            <a:r>
              <a:rPr lang="en-MY" sz="2000" dirty="0"/>
              <a:t>, </a:t>
            </a:r>
            <a:r>
              <a:rPr lang="en-MY" sz="2000" b="1" i="1" dirty="0" err="1"/>
              <a:t>berapa</a:t>
            </a:r>
            <a:r>
              <a:rPr lang="en-MY" sz="2000" dirty="0" err="1"/>
              <a:t>,</a:t>
            </a:r>
            <a:r>
              <a:rPr lang="en-MY" sz="2000" b="1" i="1" dirty="0" err="1"/>
              <a:t>mengapa</a:t>
            </a:r>
            <a:r>
              <a:rPr lang="en-MY" sz="2000" dirty="0"/>
              <a:t>, </a:t>
            </a:r>
            <a:r>
              <a:rPr lang="en-MY" sz="2000" b="1" i="1" dirty="0" err="1"/>
              <a:t>mana</a:t>
            </a:r>
            <a:r>
              <a:rPr lang="en-MY" sz="2000" dirty="0"/>
              <a:t>, 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b="1" i="1" dirty="0" err="1"/>
              <a:t>siapa</a:t>
            </a:r>
            <a:r>
              <a:rPr lang="en-MY" sz="2000" dirty="0"/>
              <a:t>.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438400"/>
          <a:ext cx="8458200" cy="3904492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2914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tanya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Tanpa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partikel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kah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partikel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kah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Tiada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Adakah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betul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Apa</a:t>
                      </a: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yang kamu beli tadi?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Apakah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yang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tadi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Bagaimana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Bagaimana</a:t>
                      </a: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cara untuk mendaftar diri?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Bagaimanakah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mendaftar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Bila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Bila</a:t>
                      </a: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ayah kamu pulang?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Bilakah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ayah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pulang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Mengapa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Mengapa</a:t>
                      </a: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kamu datang lambat hari ini?.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Mengapakah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datang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lambat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Mana</a:t>
                      </a: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ibu?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Manakah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ibu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Siapa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Siapa</a:t>
                      </a: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nama jiran baru kamu?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Siapakah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jiran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baru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Kecuali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"</a:t>
            </a:r>
            <a:r>
              <a:rPr lang="en-MY" sz="2000" b="1" i="1" dirty="0" err="1"/>
              <a:t>ada</a:t>
            </a:r>
            <a:r>
              <a:rPr lang="en-MY" sz="2000" dirty="0"/>
              <a:t>", yang lain </a:t>
            </a:r>
            <a:r>
              <a:rPr lang="en-MY" sz="2000" dirty="0" err="1"/>
              <a:t>dapat</a:t>
            </a:r>
            <a:r>
              <a:rPr lang="en-MY" sz="2000" dirty="0"/>
              <a:t> </a:t>
            </a:r>
            <a:r>
              <a:rPr lang="en-MY" sz="2000" dirty="0" err="1"/>
              <a:t>berdiri</a:t>
            </a:r>
            <a:r>
              <a:rPr lang="en-MY" sz="2000" dirty="0"/>
              <a:t> </a:t>
            </a:r>
            <a:r>
              <a:rPr lang="en-MY" sz="2000" dirty="0" err="1"/>
              <a:t>sendiri</a:t>
            </a:r>
            <a:r>
              <a:rPr lang="en-MY" sz="2000" dirty="0"/>
              <a:t> </a:t>
            </a:r>
            <a:r>
              <a:rPr lang="en-MY" sz="2000" dirty="0" err="1"/>
              <a:t>tanpa</a:t>
            </a:r>
            <a:r>
              <a:rPr lang="en-MY" sz="2000" dirty="0"/>
              <a:t> </a:t>
            </a:r>
            <a:r>
              <a:rPr lang="en-MY" sz="2000" dirty="0" err="1"/>
              <a:t>partikel</a:t>
            </a:r>
            <a:r>
              <a:rPr lang="en-MY" sz="2000" dirty="0"/>
              <a:t> "</a:t>
            </a:r>
            <a:r>
              <a:rPr lang="en-MY" sz="2000" b="1" i="1" dirty="0" err="1"/>
              <a:t>kah</a:t>
            </a:r>
            <a:r>
              <a:rPr lang="en-MY" sz="2000" dirty="0"/>
              <a:t>". </a:t>
            </a:r>
            <a:r>
              <a:rPr lang="en-MY" sz="2000" dirty="0" err="1"/>
              <a:t>Bagaimanapun</a:t>
            </a:r>
            <a:r>
              <a:rPr lang="en-MY" sz="2000" dirty="0"/>
              <a:t>, </a:t>
            </a:r>
            <a:r>
              <a:rPr lang="en-MY" sz="2000" dirty="0" err="1"/>
              <a:t>partikel</a:t>
            </a:r>
            <a:r>
              <a:rPr lang="en-MY" sz="2000" dirty="0"/>
              <a:t> "</a:t>
            </a:r>
            <a:r>
              <a:rPr lang="en-MY" sz="2000" b="1" i="1" dirty="0" err="1"/>
              <a:t>kah</a:t>
            </a:r>
            <a:r>
              <a:rPr lang="en-MY" sz="2000" dirty="0"/>
              <a:t>" </a:t>
            </a:r>
            <a:r>
              <a:rPr lang="en-MY" sz="2000" dirty="0" err="1"/>
              <a:t>sering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 </a:t>
            </a:r>
            <a:r>
              <a:rPr lang="en-MY" sz="2000" dirty="0" err="1"/>
              <a:t>penegasan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2" tooltip="Sunting bahagian: Kesalahan yang biasa berlaku"/>
              </a:rPr>
              <a:t>sunting</a:t>
            </a:r>
            <a:r>
              <a:rPr lang="en-MY" sz="2000" dirty="0"/>
              <a:t>]</a:t>
            </a:r>
            <a:r>
              <a:rPr lang="en-MY" sz="2000" b="1" dirty="0" err="1"/>
              <a:t>Kesalahan</a:t>
            </a:r>
            <a:r>
              <a:rPr lang="en-MY" sz="2000" b="1" dirty="0"/>
              <a:t> yang </a:t>
            </a:r>
            <a:r>
              <a:rPr lang="en-MY" sz="2000" b="1" dirty="0" err="1"/>
              <a:t>biasa</a:t>
            </a:r>
            <a:r>
              <a:rPr lang="en-MY" sz="2000" b="1" dirty="0"/>
              <a:t> </a:t>
            </a:r>
            <a:r>
              <a:rPr lang="en-MY" sz="2000" b="1" dirty="0" err="1"/>
              <a:t>berlaku</a:t>
            </a:r>
            <a:endParaRPr lang="en-US" sz="2000" dirty="0"/>
          </a:p>
          <a:p>
            <a:r>
              <a:rPr lang="en-MY" sz="2000" dirty="0" err="1"/>
              <a:t>Kesalahan</a:t>
            </a:r>
            <a:r>
              <a:rPr lang="en-MY" sz="2000" dirty="0"/>
              <a:t> yang </a:t>
            </a:r>
            <a:r>
              <a:rPr lang="en-MY" sz="2000" dirty="0" err="1"/>
              <a:t>biasa</a:t>
            </a:r>
            <a:r>
              <a:rPr lang="en-MY" sz="2000" dirty="0"/>
              <a:t> </a:t>
            </a:r>
            <a:r>
              <a:rPr lang="en-MY" sz="2000" dirty="0" err="1"/>
              <a:t>berlaku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penggunaan</a:t>
            </a:r>
            <a:r>
              <a:rPr lang="en-MY" sz="2000" dirty="0"/>
              <a:t> </a:t>
            </a:r>
            <a:r>
              <a:rPr lang="en-MY" sz="2000" dirty="0" err="1"/>
              <a:t>partikel</a:t>
            </a:r>
            <a:r>
              <a:rPr lang="en-MY" sz="2000" dirty="0"/>
              <a:t> "</a:t>
            </a:r>
            <a:r>
              <a:rPr lang="en-MY" sz="2000" i="1" dirty="0" err="1"/>
              <a:t>kah</a:t>
            </a:r>
            <a:r>
              <a:rPr lang="en-MY" sz="2000" dirty="0"/>
              <a:t>"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hujung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 </a:t>
            </a:r>
            <a:r>
              <a:rPr lang="en-MY" sz="2000" dirty="0" err="1"/>
              <a:t>Umpamanya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Tetamu</a:t>
            </a:r>
            <a:r>
              <a:rPr lang="en-MY" sz="2000" dirty="0"/>
              <a:t> </a:t>
            </a:r>
            <a:r>
              <a:rPr lang="en-MY" sz="2000" dirty="0" err="1"/>
              <a:t>sudah</a:t>
            </a:r>
            <a:r>
              <a:rPr lang="en-MY" sz="2000" dirty="0"/>
              <a:t> </a:t>
            </a:r>
            <a:r>
              <a:rPr lang="en-MY" sz="2000" dirty="0" err="1"/>
              <a:t>tiba</a:t>
            </a:r>
            <a:r>
              <a:rPr lang="en-MY" sz="2000" b="1" i="1" dirty="0" err="1"/>
              <a:t>kah</a:t>
            </a:r>
            <a:r>
              <a:rPr lang="en-MY" sz="2000" dirty="0"/>
              <a:t>?</a:t>
            </a:r>
            <a:endParaRPr lang="en-US" sz="2000" dirty="0"/>
          </a:p>
          <a:p>
            <a:pPr lvl="0"/>
            <a:r>
              <a:rPr lang="en-MY" sz="2000" dirty="0" err="1"/>
              <a:t>Buah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sudah</a:t>
            </a:r>
            <a:r>
              <a:rPr lang="en-MY" sz="2000" dirty="0"/>
              <a:t> </a:t>
            </a:r>
            <a:r>
              <a:rPr lang="en-MY" sz="2000" dirty="0" err="1"/>
              <a:t>masak</a:t>
            </a:r>
            <a:r>
              <a:rPr lang="en-MY" sz="2000" b="1" i="1" dirty="0" err="1"/>
              <a:t>kah</a:t>
            </a:r>
            <a:r>
              <a:rPr lang="en-MY" sz="2000" dirty="0"/>
              <a:t>?</a:t>
            </a:r>
            <a:endParaRPr lang="en-US" sz="2000" dirty="0"/>
          </a:p>
          <a:p>
            <a:pPr lvl="0"/>
            <a:r>
              <a:rPr lang="en-MY" sz="2000" dirty="0" err="1"/>
              <a:t>Mereka</a:t>
            </a:r>
            <a:r>
              <a:rPr lang="en-MY" sz="2000" dirty="0"/>
              <a:t> </a:t>
            </a:r>
            <a:r>
              <a:rPr lang="en-MY" sz="2000" dirty="0" err="1"/>
              <a:t>hendak</a:t>
            </a:r>
            <a:r>
              <a:rPr lang="en-MY" sz="2000" dirty="0"/>
              <a:t> </a:t>
            </a:r>
            <a:r>
              <a:rPr lang="en-MY" sz="2000" dirty="0" err="1"/>
              <a:t>menolong</a:t>
            </a:r>
            <a:r>
              <a:rPr lang="en-MY" sz="2000" dirty="0"/>
              <a:t> </a:t>
            </a:r>
            <a:r>
              <a:rPr lang="en-MY" sz="2000" dirty="0" err="1"/>
              <a:t>kita</a:t>
            </a:r>
            <a:r>
              <a:rPr lang="en-MY" sz="2000" b="1" i="1" dirty="0" err="1"/>
              <a:t>kah</a:t>
            </a:r>
            <a:r>
              <a:rPr lang="en-MY" sz="2000" dirty="0"/>
              <a:t>?</a:t>
            </a:r>
            <a:endParaRPr lang="en-US" sz="2000" dirty="0"/>
          </a:p>
          <a:p>
            <a:r>
              <a:rPr lang="en-MY" sz="2000" dirty="0" err="1"/>
              <a:t>Kesalahan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tertimbul</a:t>
            </a:r>
            <a:r>
              <a:rPr lang="en-MY" sz="2000" dirty="0"/>
              <a:t> </a:t>
            </a:r>
            <a:r>
              <a:rPr lang="en-MY" sz="2000" dirty="0" err="1"/>
              <a:t>kerana</a:t>
            </a:r>
            <a:r>
              <a:rPr lang="en-MY" sz="2000" dirty="0"/>
              <a:t> </a:t>
            </a:r>
            <a:r>
              <a:rPr lang="en-MY" sz="2000" dirty="0" err="1"/>
              <a:t>dipengaruhi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sehari-hari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 </a:t>
            </a:r>
            <a:r>
              <a:rPr lang="en-MY" sz="2000" dirty="0" err="1"/>
              <a:t>berikut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Tetamu</a:t>
            </a:r>
            <a:r>
              <a:rPr lang="en-MY" sz="2000" dirty="0"/>
              <a:t> </a:t>
            </a:r>
            <a:r>
              <a:rPr lang="en-MY" sz="2000" dirty="0" err="1"/>
              <a:t>sudah</a:t>
            </a:r>
            <a:r>
              <a:rPr lang="en-MY" sz="2000" dirty="0"/>
              <a:t> </a:t>
            </a:r>
            <a:r>
              <a:rPr lang="en-MY" sz="2000" dirty="0" err="1"/>
              <a:t>tiba</a:t>
            </a:r>
            <a:r>
              <a:rPr lang="en-MY" sz="2000" b="1" i="1" dirty="0" err="1"/>
              <a:t>ke</a:t>
            </a:r>
            <a:r>
              <a:rPr lang="en-MY" sz="2000" dirty="0"/>
              <a:t>?</a:t>
            </a:r>
            <a:endParaRPr lang="en-US" sz="2000" dirty="0"/>
          </a:p>
          <a:p>
            <a:pPr lvl="0"/>
            <a:r>
              <a:rPr lang="en-MY" sz="2000" dirty="0" err="1"/>
              <a:t>Buah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sudah</a:t>
            </a:r>
            <a:r>
              <a:rPr lang="en-MY" sz="2000" dirty="0"/>
              <a:t> </a:t>
            </a:r>
            <a:r>
              <a:rPr lang="en-MY" sz="2000" dirty="0" err="1"/>
              <a:t>masak</a:t>
            </a:r>
            <a:r>
              <a:rPr lang="en-MY" sz="2000" b="1" i="1" dirty="0" err="1"/>
              <a:t>ke</a:t>
            </a:r>
            <a:r>
              <a:rPr lang="en-MY" sz="2000" dirty="0"/>
              <a:t>?</a:t>
            </a:r>
            <a:endParaRPr lang="en-US" sz="2000" dirty="0"/>
          </a:p>
          <a:p>
            <a:pPr lvl="0"/>
            <a:r>
              <a:rPr lang="en-MY" sz="2000" dirty="0" err="1"/>
              <a:t>Mereka</a:t>
            </a:r>
            <a:r>
              <a:rPr lang="en-MY" sz="2000" dirty="0"/>
              <a:t> </a:t>
            </a:r>
            <a:r>
              <a:rPr lang="en-MY" sz="2000" dirty="0" err="1"/>
              <a:t>hendak</a:t>
            </a:r>
            <a:r>
              <a:rPr lang="en-MY" sz="2000" dirty="0"/>
              <a:t> </a:t>
            </a:r>
            <a:r>
              <a:rPr lang="en-MY" sz="2000" dirty="0" err="1"/>
              <a:t>menolong</a:t>
            </a:r>
            <a:r>
              <a:rPr lang="en-MY" sz="2000" dirty="0"/>
              <a:t> </a:t>
            </a:r>
            <a:r>
              <a:rPr lang="en-MY" sz="2000" dirty="0" err="1"/>
              <a:t>kita</a:t>
            </a:r>
            <a:r>
              <a:rPr lang="en-MY" sz="2000" b="1" i="1" dirty="0" err="1"/>
              <a:t>ke</a:t>
            </a:r>
            <a:r>
              <a:rPr lang="en-MY" sz="2000" dirty="0"/>
              <a:t>?</a:t>
            </a:r>
            <a:endParaRPr lang="en-US" sz="2000" dirty="0"/>
          </a:p>
          <a:p>
            <a:r>
              <a:rPr lang="en-MY" sz="2000" dirty="0"/>
              <a:t>"</a:t>
            </a:r>
            <a:r>
              <a:rPr lang="en-MY" sz="2000" b="1" i="1" dirty="0" err="1"/>
              <a:t>Ke</a:t>
            </a:r>
            <a:r>
              <a:rPr lang="en-MY" sz="2000" dirty="0"/>
              <a:t>" </a:t>
            </a:r>
            <a:r>
              <a:rPr lang="en-MY" sz="2000" dirty="0" err="1"/>
              <a:t>sebagai</a:t>
            </a:r>
            <a:r>
              <a:rPr lang="en-MY" sz="2000" dirty="0"/>
              <a:t> </a:t>
            </a:r>
            <a:r>
              <a:rPr lang="en-MY" sz="2000" dirty="0" err="1"/>
              <a:t>bentuk</a:t>
            </a:r>
            <a:r>
              <a:rPr lang="en-MY" sz="2000" dirty="0"/>
              <a:t> </a:t>
            </a:r>
            <a:r>
              <a:rPr lang="en-MY" sz="2000" dirty="0" err="1"/>
              <a:t>ucapan</a:t>
            </a:r>
            <a:r>
              <a:rPr lang="en-MY" sz="2000" dirty="0"/>
              <a:t> </a:t>
            </a:r>
            <a:r>
              <a:rPr lang="en-MY" sz="2000" dirty="0" err="1"/>
              <a:t>sehari-hari</a:t>
            </a:r>
            <a:r>
              <a:rPr lang="en-MY" sz="2000" dirty="0"/>
              <a:t> </a:t>
            </a:r>
            <a:r>
              <a:rPr lang="en-MY" sz="2000" dirty="0" err="1"/>
              <a:t>bagi</a:t>
            </a:r>
            <a:r>
              <a:rPr lang="en-MY" sz="2000" dirty="0"/>
              <a:t> "</a:t>
            </a:r>
            <a:r>
              <a:rPr lang="en-MY" sz="2000" b="1" i="1" dirty="0" err="1"/>
              <a:t>kah</a:t>
            </a:r>
            <a:r>
              <a:rPr lang="en-MY" sz="2000" dirty="0"/>
              <a:t>"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tulisan</a:t>
            </a:r>
            <a:r>
              <a:rPr lang="en-MY" sz="2000" dirty="0"/>
              <a:t>. </a:t>
            </a:r>
            <a:r>
              <a:rPr lang="en-MY" sz="2000" dirty="0" err="1"/>
              <a:t>Selain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"</a:t>
            </a:r>
            <a:r>
              <a:rPr lang="en-MY" sz="2000" b="1" i="1" dirty="0" err="1"/>
              <a:t>kah</a:t>
            </a:r>
            <a:r>
              <a:rPr lang="en-MY" sz="2000" dirty="0"/>
              <a:t>"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hujung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81001"/>
          <a:ext cx="3962400" cy="5791198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86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Tatabahasa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bahasa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Melayu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8" marR="4068" marT="4068" marB="4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3256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4068" marR="4068" marT="4068" marB="40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3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Morfologi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5" marR="45285" marT="18168" marB="181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Jenis-jenis ayat bahasa Melayu"/>
                        </a:rPr>
                        <a:t>Jenis</a:t>
                      </a:r>
                      <a:r>
                        <a:rPr lang="en-MY" sz="2000" b="1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Jenis-jenis ayat bahasa Melayu"/>
                        </a:rPr>
                        <a:t> </a:t>
                      </a:r>
                      <a:r>
                        <a:rPr lang="en-MY" sz="2000" b="1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Jenis-jenis ayat bahasa Melayu"/>
                        </a:rPr>
                        <a:t>ayat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85" marR="45285" marT="13558" marB="13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312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Ayat penyata (tidak wujud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Ayat penyata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Ayat penyata (tidak wujud)"/>
                        </a:rPr>
                        <a:t>penyata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Ayat transitif (bahasa Melayu) (tidak wujud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Ayat transitif (bahasa Melayu)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Ayat transitif (bahasa Melayu) (tidak wujud)"/>
                        </a:rPr>
                        <a:t>transitif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Ayat intransitif (bahasa Melayu) (tidak wujud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Ayat intransitif (bahasa Melayu)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Ayat intransitif (bahasa Melayu) (tidak wujud)"/>
                        </a:rPr>
                        <a:t>intransitif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Ayat aktif (bahasa Melayu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Ayat aktif (bahasa Melayu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Ayat aktif (bahasa Melayu)"/>
                        </a:rPr>
                        <a:t>aktif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Ayat pasif (bahasa Melayu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Ayat pasif (bahasa Melayu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Ayat pasif (bahasa Melayu)"/>
                        </a:rPr>
                        <a:t>pasif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Jenis-jenis ayat bahasa Melayu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Jenis-jenis ayat bahasa Melayu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Jenis-jenis ayat bahasa Melayu"/>
                        </a:rPr>
                        <a:t>nafi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Jenis-jenis ayat bahasa Melayu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Jenis-jenis ayat bahasa Melayu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Jenis-jenis ayat bahasa Melayu"/>
                        </a:rPr>
                        <a:t>songsang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Ayat inti (bahasa Melayu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Ayat inti (bahasa Melayu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Ayat inti (bahasa Melayu)"/>
                        </a:rPr>
                        <a:t>inti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Ayat gabungan dan ayat pancangan (bahasa Melayu) (tidak wujud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Ayat gabungan dan ayat pancangan (bahasa Melayu)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Ayat gabungan dan ayat pancangan (bahasa Melayu) (tidak wujud)"/>
                        </a:rPr>
                        <a:t>gabungan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Jenis-jenis ayat bahasa Melayu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Jenis-jenis ayat bahasa Melayu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Jenis-jenis ayat bahasa Melayu"/>
                        </a:rPr>
                        <a:t>perintah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tooltip="Jenis-jenis ayat bahasa Melayu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tooltip="Jenis-jenis ayat bahasa Melayu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tooltip="Jenis-jenis ayat bahasa Melayu"/>
                        </a:rPr>
                        <a:t>tanya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tooltip="Ayat seru (bahasa Melayu) (tidak wujud)"/>
                        </a:rPr>
                        <a:t>Ayat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tooltip="Ayat seru (bahasa Melayu)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tooltip="Ayat seru (bahasa Melayu) (tidak wujud)"/>
                        </a:rPr>
                        <a:t>seru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45285" marT="22778" marB="363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457200"/>
          <a:ext cx="4128952" cy="5653750"/>
        </p:xfrm>
        <a:graphic>
          <a:graphicData uri="http://schemas.openxmlformats.org/drawingml/2006/table">
            <a:tbl>
              <a:tblPr/>
              <a:tblGrid>
                <a:gridCol w="4128952"/>
              </a:tblGrid>
              <a:tr h="21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Sintaksis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31" marR="82431" marT="33071" marB="330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9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tooltip="Golongan kata (bahasa Melayu)"/>
                        </a:rPr>
                        <a:t>Golongan</a:t>
                      </a:r>
                      <a:r>
                        <a:rPr lang="en-MY" sz="2000" b="1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tooltip="Golongan kata (bahasa Melayu)"/>
                        </a:rPr>
                        <a:t> </a:t>
                      </a:r>
                      <a:r>
                        <a:rPr lang="en-MY" sz="2000" b="1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tooltip="Golongan kata (bahasa Melayu)"/>
                        </a:rPr>
                        <a:t>kata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31" marR="82431" marT="24680" marB="246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3805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tooltip="Kata nama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tooltip="Kata nama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tooltip="Kata nama"/>
                        </a:rPr>
                        <a:t>nama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tooltip="Kata ganti nama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tooltip="Kata ganti nama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tooltip="Kata ganti nama"/>
                        </a:rPr>
                        <a:t>ganti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tooltip="Kata ganti nama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tooltip="Kata ganti nama"/>
                        </a:rPr>
                        <a:t>nama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8" tooltip="Kata kerja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8" tooltip="Kata kerja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8" tooltip="Kata kerja"/>
                        </a:rPr>
                        <a:t>kerja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9" tooltip="Kata sifat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9" tooltip="Kata sifat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9" tooltip="Kata sifat"/>
                        </a:rPr>
                        <a:t>sifat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 tooltip="Kata tugas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 tooltip="Kata tugas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 tooltip="Kata tugas"/>
                        </a:rPr>
                        <a:t>tugas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1" tooltip="Kata hubung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1" tooltip="Kata hubung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1" tooltip="Kata hubung"/>
                        </a:rPr>
                        <a:t>hubung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2" tooltip="Kata keterangan (tidak wujud)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2" tooltip="Kata keterangan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2" tooltip="Kata keterangan (tidak wujud)"/>
                        </a:rPr>
                        <a:t>keterangan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9144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3" tooltip="Kata sendi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3" tooltip="Kata sendi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3" tooltip="Kata sendi"/>
                        </a:rPr>
                        <a:t>sendi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3" marR="23693" marT="23693" marB="2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9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4" tooltip="Proses pembentukan kata (tidak wujud)"/>
                        </a:rPr>
                        <a:t>Pembentukan</a:t>
                      </a:r>
                      <a:r>
                        <a:rPr lang="en-MY" sz="2000" b="1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4" tooltip="Proses pembentukan kata (tidak wujud)"/>
                        </a:rPr>
                        <a:t> </a:t>
                      </a:r>
                      <a:r>
                        <a:rPr lang="en-MY" sz="2000" b="1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4" tooltip="Proses pembentukan kata (tidak wujud)"/>
                        </a:rPr>
                        <a:t>kata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31" marR="82431" marT="24680" marB="246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04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5" tooltip="Imbuhan kata nama (bahasa Melayu)"/>
                        </a:rPr>
                        <a:t>Imbuhan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5" tooltip="Imbuhan kata nama (bahasa Melayu)"/>
                        </a:rPr>
                        <a:t> 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5" tooltip="Imbuhan kata nama (bahasa Melayu)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5" tooltip="Imbuhan kata nama (bahasa Melayu)"/>
                        </a:rPr>
                        <a:t> 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5" tooltip="Imbuhan kata nama (bahasa Melayu)"/>
                        </a:rPr>
                        <a:t>nama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6" tooltip="Imbuhan kata kerja (bahasa Melayu)"/>
                        </a:rPr>
                        <a:t>Imbuhan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6" tooltip="Imbuhan kata kerja (bahasa Melayu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6" tooltip="Imbuhan kata kerja (bahasa Melayu)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6" tooltip="Imbuhan kata kerja (bahasa Melayu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6" tooltip="Imbuhan kata kerja (bahasa Melayu)"/>
                        </a:rPr>
                        <a:t>kerja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7" tooltip="Istilah pinjaman (bahasa Melayu) (tidak wujud)"/>
                        </a:rPr>
                        <a:t>Istilah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7" tooltip="Istilah pinjaman (bahasa Melayu)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7" tooltip="Istilah pinjaman (bahasa Melayu) (tidak wujud)"/>
                        </a:rPr>
                        <a:t>pinjaman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31" marR="123893" marT="41462" marB="661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9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Lain-lain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31" marR="82431" marT="24680" marB="246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518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8" tooltip="Kata bilangan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8" tooltip="Kata bilangan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8" tooltip="Kata bilangan"/>
                        </a:rPr>
                        <a:t>bilangan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9" tooltip="Kata istilah (tidak wujud)"/>
                        </a:rPr>
                        <a:t>Kata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9" tooltip="Kata istilah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9" tooltip="Kata istilah (tidak wujud)"/>
                        </a:rPr>
                        <a:t>istilah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0" tooltip="Penjodoh bilangan"/>
                        </a:rPr>
                        <a:t>Penjodoh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0" tooltip="Penjodoh bilangan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0" tooltip="Penjodoh bilangan"/>
                        </a:rPr>
                        <a:t>bilangan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1" tooltip="Bentuk jamak (tidak wujud)"/>
                        </a:rPr>
                        <a:t>Bentuk</a:t>
                      </a:r>
                      <a:r>
                        <a:rPr lang="en-MY" sz="2000" u="sng" dirty="0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1" tooltip="Bentuk jamak (tidak wujud)"/>
                        </a:rPr>
                        <a:t> </a:t>
                      </a:r>
                      <a:r>
                        <a:rPr lang="en-MY" sz="2000" u="sng" dirty="0" err="1">
                          <a:solidFill>
                            <a:srgbClr val="CC22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1" tooltip="Bentuk jamak (tidak wujud)"/>
                        </a:rPr>
                        <a:t>jamak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800"/>
                        </a:lnSpc>
                        <a:spcAft>
                          <a:spcPts val="120"/>
                        </a:spcAft>
                        <a:buSzPts val="1000"/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MY" sz="2000" u="sng" dirty="0" err="1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2" tooltip="Hukum D-M"/>
                        </a:rPr>
                        <a:t>Hukum</a:t>
                      </a:r>
                      <a:r>
                        <a:rPr lang="en-MY" sz="2000" u="sng" dirty="0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2" tooltip="Hukum D-M"/>
                        </a:rPr>
                        <a:t> D-M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31" marR="82431" marT="41462" marB="824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songsang</a:t>
            </a:r>
            <a:endParaRPr lang="en-US" sz="2000" dirty="0"/>
          </a:p>
          <a:p>
            <a:r>
              <a:rPr lang="en-MY" sz="2000" dirty="0" err="1"/>
              <a:t>Dalam</a:t>
            </a:r>
            <a:r>
              <a:rPr lang="en-MY" sz="2000" dirty="0"/>
              <a:t> </a:t>
            </a:r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songsang</a:t>
            </a:r>
            <a:r>
              <a:rPr lang="en-MY" sz="2000" dirty="0"/>
              <a:t>, </a:t>
            </a:r>
            <a:r>
              <a:rPr lang="en-MY" sz="2000" dirty="0" err="1"/>
              <a:t>predikat</a:t>
            </a:r>
            <a:r>
              <a:rPr lang="en-MY" sz="2000" dirty="0"/>
              <a:t> </a:t>
            </a:r>
            <a:r>
              <a:rPr lang="en-MY" sz="2000" dirty="0" err="1"/>
              <a:t>terletak</a:t>
            </a:r>
            <a:r>
              <a:rPr lang="en-MY" sz="2000" dirty="0"/>
              <a:t> </a:t>
            </a:r>
            <a:r>
              <a:rPr lang="en-MY" sz="2000" dirty="0" err="1"/>
              <a:t>pada</a:t>
            </a:r>
            <a:r>
              <a:rPr lang="en-MY" sz="2000" dirty="0"/>
              <a:t> </a:t>
            </a:r>
            <a:r>
              <a:rPr lang="en-MY" sz="2000" dirty="0" err="1"/>
              <a:t>awal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subjek</a:t>
            </a:r>
            <a:r>
              <a:rPr lang="en-MY" sz="2000" dirty="0"/>
              <a:t> pula </a:t>
            </a:r>
            <a:r>
              <a:rPr lang="en-MY" sz="2000" dirty="0" err="1"/>
              <a:t>terletak</a:t>
            </a:r>
            <a:r>
              <a:rPr lang="en-MY" sz="2000" dirty="0"/>
              <a:t> </a:t>
            </a:r>
            <a:r>
              <a:rPr lang="en-MY" sz="2000" dirty="0" err="1"/>
              <a:t>pada</a:t>
            </a:r>
            <a:r>
              <a:rPr lang="en-MY" sz="2000" dirty="0"/>
              <a:t> </a:t>
            </a:r>
            <a:r>
              <a:rPr lang="en-MY" sz="2000" dirty="0" err="1"/>
              <a:t>hujung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merupakan</a:t>
            </a:r>
            <a:r>
              <a:rPr lang="en-MY" sz="2000" dirty="0"/>
              <a:t> </a:t>
            </a:r>
            <a:r>
              <a:rPr lang="en-MY" sz="2000" dirty="0" err="1"/>
              <a:t>hal</a:t>
            </a:r>
            <a:r>
              <a:rPr lang="en-MY" sz="2000" dirty="0"/>
              <a:t> yang </a:t>
            </a:r>
            <a:r>
              <a:rPr lang="en-MY" sz="2000" dirty="0" err="1"/>
              <a:t>terbalik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biasa</a:t>
            </a:r>
            <a:r>
              <a:rPr lang="en-MY" sz="2000" dirty="0"/>
              <a:t>:</a:t>
            </a:r>
            <a:endParaRPr lang="en-US" sz="2000" dirty="0"/>
          </a:p>
          <a:p>
            <a:r>
              <a:rPr lang="en-MY" sz="2000" dirty="0"/>
              <a:t>AYAT BIASA</a:t>
            </a:r>
            <a:endParaRPr lang="en-US" sz="2000" dirty="0"/>
          </a:p>
          <a:p>
            <a:r>
              <a:rPr lang="en-MY" sz="2000" b="1" dirty="0"/>
              <a:t>→</a:t>
            </a:r>
            <a:endParaRPr lang="en-US" sz="2000" dirty="0"/>
          </a:p>
          <a:p>
            <a:r>
              <a:rPr lang="en-MY" sz="2000" dirty="0"/>
              <a:t>SUBJEK + PREDIKAT</a:t>
            </a:r>
            <a:endParaRPr lang="en-US" sz="2000" dirty="0"/>
          </a:p>
          <a:p>
            <a:r>
              <a:rPr lang="en-MY" sz="2000" b="1" dirty="0"/>
              <a:t>AYAT SONGSANG</a:t>
            </a:r>
            <a:endParaRPr lang="en-US" sz="2000" dirty="0"/>
          </a:p>
          <a:p>
            <a:r>
              <a:rPr lang="en-MY" sz="2000" b="1" dirty="0"/>
              <a:t>→</a:t>
            </a:r>
            <a:endParaRPr lang="en-US" sz="2000" dirty="0"/>
          </a:p>
          <a:p>
            <a:r>
              <a:rPr lang="en-MY" sz="2000" b="1" dirty="0"/>
              <a:t>PREDIKAT + SUBJEK</a:t>
            </a:r>
            <a:endParaRPr lang="en-US" sz="2000" dirty="0"/>
          </a:p>
          <a:p>
            <a:r>
              <a:rPr lang="en-MY" sz="2000" dirty="0"/>
              <a:t>AYAT PASIF</a:t>
            </a:r>
            <a:endParaRPr lang="en-US" sz="2000" dirty="0"/>
          </a:p>
          <a:p>
            <a:r>
              <a:rPr lang="en-MY" sz="2000" b="1" dirty="0"/>
              <a:t>→</a:t>
            </a:r>
            <a:endParaRPr lang="en-US" sz="2000" dirty="0"/>
          </a:p>
          <a:p>
            <a:r>
              <a:rPr lang="en-MY" sz="2000" dirty="0"/>
              <a:t>OBJEK + KATA KERJA + SUBJEK</a:t>
            </a:r>
            <a:endParaRPr lang="en-US" sz="2000" dirty="0"/>
          </a:p>
          <a:p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songsang</a:t>
            </a:r>
            <a:r>
              <a:rPr lang="en-MY" sz="2000" dirty="0"/>
              <a:t> </a:t>
            </a:r>
            <a:r>
              <a:rPr lang="en-MY" sz="2000" dirty="0" err="1"/>
              <a:t>memberikan</a:t>
            </a:r>
            <a:r>
              <a:rPr lang="en-MY" sz="2000" dirty="0"/>
              <a:t> </a:t>
            </a:r>
            <a:r>
              <a:rPr lang="en-MY" sz="2000" dirty="0" err="1"/>
              <a:t>lagi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cara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menyatakan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 </a:t>
            </a:r>
            <a:r>
              <a:rPr lang="en-MY" sz="2000" dirty="0" err="1"/>
              <a:t>supaya</a:t>
            </a:r>
            <a:r>
              <a:rPr lang="en-MY" sz="2000" dirty="0"/>
              <a:t> </a:t>
            </a:r>
            <a:r>
              <a:rPr lang="en-MY" sz="2000" dirty="0" err="1"/>
              <a:t>membantu</a:t>
            </a:r>
            <a:r>
              <a:rPr lang="en-MY" sz="2000" dirty="0"/>
              <a:t> </a:t>
            </a:r>
            <a:r>
              <a:rPr lang="en-MY" sz="2000" dirty="0" err="1"/>
              <a:t>menghidupkan</a:t>
            </a:r>
            <a:r>
              <a:rPr lang="en-MY" sz="2000" dirty="0"/>
              <a:t> </a:t>
            </a:r>
            <a:r>
              <a:rPr lang="en-MY" sz="2000" dirty="0" err="1"/>
              <a:t>tulisan</a:t>
            </a:r>
            <a:r>
              <a:rPr lang="en-MY" sz="2000" dirty="0"/>
              <a:t> </a:t>
            </a:r>
            <a:r>
              <a:rPr lang="en-MY" sz="2000" dirty="0" err="1"/>
              <a:t>anda</a:t>
            </a:r>
            <a:r>
              <a:rPr lang="en-MY" sz="2000" dirty="0"/>
              <a:t>. </a:t>
            </a:r>
            <a:r>
              <a:rPr lang="en-MY" sz="2000" dirty="0" err="1"/>
              <a:t>Penggunaan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songsang</a:t>
            </a:r>
            <a:r>
              <a:rPr lang="en-MY" sz="2000" dirty="0"/>
              <a:t> </a:t>
            </a:r>
            <a:r>
              <a:rPr lang="en-MY" sz="2000" dirty="0" err="1"/>
              <a:t>sekali</a:t>
            </a:r>
            <a:r>
              <a:rPr lang="en-MY" sz="2000" dirty="0"/>
              <a:t> </a:t>
            </a:r>
            <a:r>
              <a:rPr lang="en-MY" sz="2000" dirty="0" err="1"/>
              <a:t>sekala</a:t>
            </a:r>
            <a:r>
              <a:rPr lang="en-MY" sz="2000" dirty="0"/>
              <a:t> </a:t>
            </a:r>
            <a:r>
              <a:rPr lang="en-MY" sz="2000" dirty="0" err="1"/>
              <a:t>akan</a:t>
            </a:r>
            <a:r>
              <a:rPr lang="en-MY" sz="2000" dirty="0"/>
              <a:t> </a:t>
            </a:r>
            <a:r>
              <a:rPr lang="en-MY" sz="2000" dirty="0" err="1"/>
              <a:t>menyebabkan</a:t>
            </a:r>
            <a:r>
              <a:rPr lang="en-MY" sz="2000" dirty="0"/>
              <a:t>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anda</a:t>
            </a:r>
            <a:r>
              <a:rPr lang="en-MY" sz="2000" dirty="0"/>
              <a:t> </a:t>
            </a:r>
            <a:r>
              <a:rPr lang="en-MY" sz="2000" dirty="0" err="1"/>
              <a:t>akan</a:t>
            </a:r>
            <a:r>
              <a:rPr lang="en-MY" sz="2000" dirty="0"/>
              <a:t> </a:t>
            </a:r>
            <a:r>
              <a:rPr lang="en-MY" sz="2000" dirty="0" err="1"/>
              <a:t>lebih</a:t>
            </a:r>
            <a:r>
              <a:rPr lang="en-MY" sz="2000" dirty="0"/>
              <a:t> </a:t>
            </a:r>
            <a:r>
              <a:rPr lang="en-MY" sz="2000" dirty="0" err="1"/>
              <a:t>indah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segar</a:t>
            </a:r>
            <a:r>
              <a:rPr lang="en-MY" sz="2000" dirty="0"/>
              <a:t>. </a:t>
            </a:r>
            <a:r>
              <a:rPr lang="en-MY" sz="2000" dirty="0" err="1"/>
              <a:t>Selain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songsang</a:t>
            </a:r>
            <a:r>
              <a:rPr lang="en-MY" sz="2000" dirty="0"/>
              <a:t> </a:t>
            </a:r>
            <a:r>
              <a:rPr lang="en-MY" sz="2000" dirty="0" err="1"/>
              <a:t>amat</a:t>
            </a:r>
            <a:r>
              <a:rPr lang="en-MY" sz="2000" dirty="0"/>
              <a:t> </a:t>
            </a:r>
            <a:r>
              <a:rPr lang="en-MY" sz="2000" dirty="0" err="1"/>
              <a:t>berguna</a:t>
            </a:r>
            <a:r>
              <a:rPr lang="en-MY" sz="2000" dirty="0"/>
              <a:t> </a:t>
            </a:r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anda</a:t>
            </a:r>
            <a:r>
              <a:rPr lang="en-MY" sz="2000" dirty="0"/>
              <a:t> </a:t>
            </a:r>
            <a:r>
              <a:rPr lang="en-MY" sz="2000" dirty="0" err="1"/>
              <a:t>perlu</a:t>
            </a:r>
            <a:r>
              <a:rPr lang="en-MY" sz="2000" dirty="0"/>
              <a:t> </a:t>
            </a:r>
            <a:r>
              <a:rPr lang="en-MY" sz="2000" dirty="0" err="1"/>
              <a:t>menekankan</a:t>
            </a:r>
            <a:r>
              <a:rPr lang="en-MY" sz="2000" dirty="0"/>
              <a:t> </a:t>
            </a:r>
            <a:r>
              <a:rPr lang="en-MY" sz="2000" dirty="0" err="1"/>
              <a:t>predikat</a:t>
            </a:r>
            <a:r>
              <a:rPr lang="en-MY" sz="2000" dirty="0"/>
              <a:t>,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bukan</a:t>
            </a:r>
            <a:r>
              <a:rPr lang="en-MY" sz="2000" dirty="0"/>
              <a:t> </a:t>
            </a:r>
            <a:r>
              <a:rPr lang="en-MY" sz="2000" dirty="0" err="1"/>
              <a:t>subjeknya</a:t>
            </a:r>
            <a:r>
              <a:rPr lang="en-MY" sz="2000" dirty="0"/>
              <a:t>. </a:t>
            </a:r>
            <a:r>
              <a:rPr lang="en-MY" sz="2000" dirty="0" err="1"/>
              <a:t>Semua</a:t>
            </a:r>
            <a:r>
              <a:rPr lang="en-MY" sz="2000" dirty="0"/>
              <a:t> </a:t>
            </a:r>
            <a:r>
              <a:rPr lang="en-MY" sz="2000" dirty="0" err="1"/>
              <a:t>jenis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dapat</a:t>
            </a:r>
            <a:r>
              <a:rPr lang="en-MY" sz="2000" dirty="0"/>
              <a:t> </a:t>
            </a:r>
            <a:r>
              <a:rPr lang="en-MY" sz="2000" dirty="0" err="1"/>
              <a:t>disongsangkan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667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Perhatikanlah</a:t>
            </a:r>
            <a:r>
              <a:rPr lang="en-MY" sz="2000" dirty="0"/>
              <a:t> </a:t>
            </a:r>
            <a:r>
              <a:rPr lang="en-MY" sz="2000" dirty="0" err="1"/>
              <a:t>bahawa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setengah-tengah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atas</a:t>
            </a:r>
            <a:r>
              <a:rPr lang="en-MY" sz="2000" dirty="0"/>
              <a:t>, </a:t>
            </a:r>
            <a:r>
              <a:rPr lang="en-MY" sz="2000" dirty="0" err="1"/>
              <a:t>partikel</a:t>
            </a:r>
            <a:r>
              <a:rPr lang="en-MY" sz="2000" dirty="0"/>
              <a:t> "</a:t>
            </a:r>
            <a:r>
              <a:rPr lang="en-MY" sz="2000" i="1" dirty="0" err="1"/>
              <a:t>kan</a:t>
            </a:r>
            <a:r>
              <a:rPr lang="en-MY" sz="2000" dirty="0"/>
              <a:t>" (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)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partikel</a:t>
            </a:r>
            <a:r>
              <a:rPr lang="en-MY" sz="2000" dirty="0"/>
              <a:t> "</a:t>
            </a:r>
            <a:r>
              <a:rPr lang="en-MY" sz="2000" i="1" dirty="0" err="1"/>
              <a:t>lah</a:t>
            </a:r>
            <a:r>
              <a:rPr lang="en-MY" sz="2000" dirty="0"/>
              <a:t>" (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berita</a:t>
            </a:r>
            <a:r>
              <a:rPr lang="en-MY" sz="2000" dirty="0"/>
              <a:t>) </a:t>
            </a:r>
            <a:r>
              <a:rPr lang="en-MY" sz="2000" dirty="0" err="1"/>
              <a:t>perlu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supaya</a:t>
            </a:r>
            <a:r>
              <a:rPr lang="en-MY" sz="2000" dirty="0"/>
              <a:t> </a:t>
            </a:r>
            <a:r>
              <a:rPr lang="en-MY" sz="2000" dirty="0" err="1"/>
              <a:t>jelas</a:t>
            </a:r>
            <a:r>
              <a:rPr lang="en-MY" sz="2000" dirty="0"/>
              <a:t> </a:t>
            </a:r>
            <a:r>
              <a:rPr lang="en-MY" sz="2000" dirty="0" err="1"/>
              <a:t>bentuk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songsang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2" tooltip="Sunting bahagian: Ayat inti"/>
              </a:rPr>
              <a:t>sunting</a:t>
            </a:r>
            <a:r>
              <a:rPr lang="en-MY" sz="2000" dirty="0"/>
              <a:t>]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inti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3" tooltip="Ayat inti (bahasa Melayu)"/>
              </a:rPr>
              <a:t>Ayat</a:t>
            </a:r>
            <a:r>
              <a:rPr lang="en-MY" sz="2000" i="1" dirty="0">
                <a:hlinkClick r:id="rId3" tooltip="Ayat inti (bahasa Melayu)"/>
              </a:rPr>
              <a:t> </a:t>
            </a:r>
            <a:r>
              <a:rPr lang="en-MY" sz="2000" i="1" dirty="0" err="1">
                <a:hlinkClick r:id="rId3" tooltip="Ayat inti (bahasa Melayu)"/>
              </a:rPr>
              <a:t>inti</a:t>
            </a:r>
            <a:r>
              <a:rPr lang="en-MY" sz="2000" i="1" dirty="0">
                <a:hlinkClick r:id="rId3" tooltip="Ayat inti (bahasa Melayu)"/>
              </a:rPr>
              <a:t> (</a:t>
            </a:r>
            <a:r>
              <a:rPr lang="en-MY" sz="2000" i="1" dirty="0" err="1">
                <a:hlinkClick r:id="rId3" tooltip="Ayat inti (bahasa Melayu)"/>
              </a:rPr>
              <a:t>bahasa</a:t>
            </a:r>
            <a:r>
              <a:rPr lang="en-MY" sz="2000" i="1" dirty="0">
                <a:hlinkClick r:id="rId3" tooltip="Ayat inti (bahasa Melayu)"/>
              </a:rPr>
              <a:t> </a:t>
            </a:r>
            <a:r>
              <a:rPr lang="en-MY" sz="2000" i="1" dirty="0" err="1">
                <a:hlinkClick r:id="rId3" tooltip="Ayat inti (bahasa Melayu)"/>
              </a:rPr>
              <a:t>Melayu</a:t>
            </a:r>
            <a:r>
              <a:rPr lang="en-MY" sz="2000" i="1" dirty="0">
                <a:hlinkClick r:id="rId3" tooltip="Ayat inti (bahasa Melayu)"/>
              </a:rPr>
              <a:t>)</a:t>
            </a:r>
            <a:endParaRPr lang="en-US" sz="2000" dirty="0"/>
          </a:p>
          <a:p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inti</a:t>
            </a:r>
            <a:r>
              <a:rPr lang="en-MY" sz="2000" dirty="0"/>
              <a:t> 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yang paling </a:t>
            </a:r>
            <a:r>
              <a:rPr lang="en-MY" sz="2000" dirty="0" err="1"/>
              <a:t>ringkas</a:t>
            </a:r>
            <a:r>
              <a:rPr lang="en-MY" sz="2000" dirty="0"/>
              <a:t>.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menerangkan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ringkas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tepat</a:t>
            </a:r>
            <a:r>
              <a:rPr lang="en-MY" sz="2000" dirty="0"/>
              <a:t>, </a:t>
            </a:r>
            <a:r>
              <a:rPr lang="en-MY" sz="2000" dirty="0" err="1"/>
              <a:t>tanpa</a:t>
            </a:r>
            <a:r>
              <a:rPr lang="en-MY" sz="2000" dirty="0"/>
              <a:t> </a:t>
            </a:r>
            <a:r>
              <a:rPr lang="en-MY" sz="2000" dirty="0" err="1"/>
              <a:t>menimbulkan</a:t>
            </a:r>
            <a:r>
              <a:rPr lang="en-MY" sz="2000" dirty="0"/>
              <a:t> </a:t>
            </a:r>
            <a:r>
              <a:rPr lang="en-MY" sz="2000" dirty="0" err="1"/>
              <a:t>sebarang</a:t>
            </a:r>
            <a:r>
              <a:rPr lang="en-MY" sz="2000" dirty="0"/>
              <a:t> </a:t>
            </a:r>
            <a:r>
              <a:rPr lang="en-MY" sz="2000" dirty="0" err="1"/>
              <a:t>kesamaran</a:t>
            </a:r>
            <a:r>
              <a:rPr lang="en-MY" sz="2000" dirty="0"/>
              <a:t> </a:t>
            </a:r>
            <a:r>
              <a:rPr lang="en-MY" sz="2000" dirty="0" err="1"/>
              <a:t>makna</a:t>
            </a:r>
            <a:r>
              <a:rPr lang="en-MY" sz="2000" dirty="0"/>
              <a:t>. </a:t>
            </a:r>
            <a:r>
              <a:rPr lang="en-MY" sz="2000" dirty="0" err="1"/>
              <a:t>Umpamanya</a:t>
            </a:r>
            <a:r>
              <a:rPr lang="en-MY" sz="2000" dirty="0"/>
              <a:t>, </a:t>
            </a:r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anda</a:t>
            </a:r>
            <a:r>
              <a:rPr lang="en-MY" sz="2000" dirty="0"/>
              <a:t> </a:t>
            </a:r>
            <a:r>
              <a:rPr lang="en-MY" sz="2000" dirty="0" err="1"/>
              <a:t>menyatakan</a:t>
            </a:r>
            <a:r>
              <a:rPr lang="en-MY" sz="2000" dirty="0"/>
              <a:t> "</a:t>
            </a:r>
            <a:r>
              <a:rPr lang="en-MY" sz="2000" dirty="0" err="1"/>
              <a:t>Emas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logam</a:t>
            </a:r>
            <a:r>
              <a:rPr lang="en-MY" sz="2000" dirty="0"/>
              <a:t>", </a:t>
            </a:r>
            <a:r>
              <a:rPr lang="en-MY" sz="2000" dirty="0" err="1"/>
              <a:t>tiada</a:t>
            </a:r>
            <a:r>
              <a:rPr lang="en-MY" sz="2000" dirty="0"/>
              <a:t> </a:t>
            </a:r>
            <a:r>
              <a:rPr lang="en-MY" sz="2000" dirty="0" err="1"/>
              <a:t>tafsiran</a:t>
            </a:r>
            <a:r>
              <a:rPr lang="en-MY" sz="2000" dirty="0"/>
              <a:t> </a:t>
            </a:r>
            <a:r>
              <a:rPr lang="en-MY" sz="2000" dirty="0" err="1"/>
              <a:t>makna</a:t>
            </a:r>
            <a:r>
              <a:rPr lang="en-MY" sz="2000" dirty="0"/>
              <a:t> </a:t>
            </a:r>
            <a:r>
              <a:rPr lang="en-MY" sz="2000" dirty="0" err="1"/>
              <a:t>lebih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.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inti</a:t>
            </a:r>
            <a:r>
              <a:rPr lang="en-MY" sz="2000" dirty="0"/>
              <a:t> </a:t>
            </a:r>
            <a:r>
              <a:rPr lang="en-MY" sz="2000" dirty="0" err="1"/>
              <a:t>amat</a:t>
            </a:r>
            <a:r>
              <a:rPr lang="en-MY" sz="2000" dirty="0"/>
              <a:t> </a:t>
            </a:r>
            <a:r>
              <a:rPr lang="en-MY" sz="2000" dirty="0" err="1"/>
              <a:t>berguna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menjelaskan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konkrit</a:t>
            </a:r>
            <a:r>
              <a:rPr lang="en-MY" sz="2000" dirty="0"/>
              <a:t>. </a:t>
            </a:r>
            <a:r>
              <a:rPr lang="en-MY" sz="2000" dirty="0" err="1"/>
              <a:t>Selain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, </a:t>
            </a:r>
            <a:r>
              <a:rPr lang="en-MY" sz="2000" dirty="0" err="1"/>
              <a:t>sasterawan</a:t>
            </a:r>
            <a:r>
              <a:rPr lang="en-MY" sz="2000" dirty="0"/>
              <a:t> </a:t>
            </a:r>
            <a:r>
              <a:rPr lang="en-MY" sz="2000" dirty="0" err="1"/>
              <a:t>sering</a:t>
            </a:r>
            <a:r>
              <a:rPr lang="en-MY" sz="2000" dirty="0"/>
              <a:t> </a:t>
            </a:r>
            <a:r>
              <a:rPr lang="en-MY" sz="2000" dirty="0" err="1"/>
              <a:t>menggunakan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inti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mempercepatkan</a:t>
            </a:r>
            <a:r>
              <a:rPr lang="en-MY" sz="2000" dirty="0"/>
              <a:t> </a:t>
            </a:r>
            <a:r>
              <a:rPr lang="en-MY" sz="2000" dirty="0" err="1"/>
              <a:t>jalan</a:t>
            </a:r>
            <a:r>
              <a:rPr lang="en-MY" sz="2000" dirty="0"/>
              <a:t> </a:t>
            </a:r>
            <a:r>
              <a:rPr lang="en-MY" sz="2000" dirty="0" err="1"/>
              <a:t>cerita</a:t>
            </a:r>
            <a:r>
              <a:rPr lang="en-MY" sz="2000" dirty="0"/>
              <a:t>,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menimbulkan</a:t>
            </a:r>
            <a:r>
              <a:rPr lang="en-MY" sz="2000" dirty="0"/>
              <a:t> </a:t>
            </a:r>
            <a:r>
              <a:rPr lang="en-MY" sz="2000" dirty="0" err="1"/>
              <a:t>perasaan</a:t>
            </a:r>
            <a:r>
              <a:rPr lang="en-MY" sz="2000" dirty="0"/>
              <a:t> </a:t>
            </a:r>
            <a:r>
              <a:rPr lang="en-MY" sz="2000" dirty="0" err="1"/>
              <a:t>ingin</a:t>
            </a:r>
            <a:r>
              <a:rPr lang="en-MY" sz="2000" dirty="0"/>
              <a:t> </a:t>
            </a:r>
            <a:r>
              <a:rPr lang="en-MY" sz="2000" dirty="0" err="1"/>
              <a:t>tahu</a:t>
            </a:r>
            <a:r>
              <a:rPr lang="en-MY" sz="2000" dirty="0"/>
              <a:t> </a:t>
            </a:r>
            <a:r>
              <a:rPr lang="en-MY" sz="2000" dirty="0" err="1"/>
              <a:t>pembaca</a:t>
            </a:r>
            <a:r>
              <a:rPr lang="en-MY" sz="2000" dirty="0"/>
              <a:t>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"/>
          <a:ext cx="8001000" cy="234158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278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Jenis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Susunan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biasa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Susunan songsang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 inti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Encik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Yosri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birokrat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Birokratlah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Encik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Yosri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Kucing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kucing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 tanya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adik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Adik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kamukah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orang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belum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Belum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makankah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 pasif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Surat itu </a:t>
                      </a: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akan saya kirimkan</a:t>
                      </a: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kirimkan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surat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 </a:t>
                      </a: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ketinggalan bas</a:t>
                      </a: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pada hari itu.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Ketinggalan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bas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25" marR="21272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524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gabungan</a:t>
            </a:r>
            <a:endParaRPr lang="en-US" sz="2000" dirty="0"/>
          </a:p>
          <a:p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gabungan</a:t>
            </a:r>
            <a:r>
              <a:rPr lang="en-MY" sz="2000" dirty="0"/>
              <a:t> 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yang </a:t>
            </a:r>
            <a:r>
              <a:rPr lang="en-MY" sz="2000" dirty="0" err="1"/>
              <a:t>terdiri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dua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lebih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yang </a:t>
            </a:r>
            <a:r>
              <a:rPr lang="en-MY" sz="2000" dirty="0" err="1"/>
              <a:t>digabungkan</a:t>
            </a:r>
            <a:r>
              <a:rPr lang="en-MY" sz="2000" dirty="0"/>
              <a:t> </a:t>
            </a:r>
            <a:r>
              <a:rPr lang="en-MY" sz="2000" dirty="0" err="1"/>
              <a:t>menjadi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menggunakan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penghubung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 </a:t>
            </a:r>
            <a:r>
              <a:rPr lang="en-MY" sz="2000" i="1" dirty="0" err="1"/>
              <a:t>dan</a:t>
            </a:r>
            <a:r>
              <a:rPr lang="en-MY" sz="2000" dirty="0"/>
              <a:t>, </a:t>
            </a:r>
            <a:r>
              <a:rPr lang="en-MY" sz="2000" i="1" dirty="0" err="1"/>
              <a:t>serta</a:t>
            </a:r>
            <a:r>
              <a:rPr lang="en-MY" sz="2000" dirty="0"/>
              <a:t>, </a:t>
            </a:r>
            <a:r>
              <a:rPr lang="en-MY" sz="2000" i="1" dirty="0" err="1"/>
              <a:t>atau</a:t>
            </a:r>
            <a:r>
              <a:rPr lang="en-MY" sz="2000" dirty="0"/>
              <a:t>, </a:t>
            </a:r>
            <a:r>
              <a:rPr lang="en-MY" sz="2000" i="1" dirty="0" err="1"/>
              <a:t>tetapi</a:t>
            </a:r>
            <a:r>
              <a:rPr lang="en-MY" sz="2000" dirty="0"/>
              <a:t>, </a:t>
            </a:r>
            <a:r>
              <a:rPr lang="en-MY" sz="2000" i="1" dirty="0" err="1"/>
              <a:t>lalu</a:t>
            </a:r>
            <a:r>
              <a:rPr lang="en-MY" sz="2000" dirty="0"/>
              <a:t>,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sebagainya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mengaitkan</a:t>
            </a:r>
            <a:r>
              <a:rPr lang="en-MY" sz="2000" dirty="0"/>
              <a:t> </a:t>
            </a:r>
            <a:r>
              <a:rPr lang="en-MY" sz="2000" dirty="0" err="1"/>
              <a:t>pendapat</a:t>
            </a:r>
            <a:r>
              <a:rPr lang="en-MY" sz="2000" dirty="0"/>
              <a:t> yang </a:t>
            </a:r>
            <a:r>
              <a:rPr lang="en-MY" sz="2000" dirty="0" err="1"/>
              <a:t>berhubungan</a:t>
            </a:r>
            <a:r>
              <a:rPr lang="en-MY" sz="2000" dirty="0"/>
              <a:t> </a:t>
            </a:r>
            <a:r>
              <a:rPr lang="en-MY" sz="2000" dirty="0" err="1"/>
              <a:t>antara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yang lain. </a:t>
            </a:r>
            <a:r>
              <a:rPr lang="en-MY" sz="2000" dirty="0" err="1"/>
              <a:t>Bahasa</a:t>
            </a:r>
            <a:r>
              <a:rPr lang="en-MY" sz="2000" dirty="0"/>
              <a:t> </a:t>
            </a:r>
            <a:r>
              <a:rPr lang="en-MY" sz="2000" dirty="0" err="1"/>
              <a:t>Melayu</a:t>
            </a:r>
            <a:r>
              <a:rPr lang="en-MY" sz="2000" dirty="0"/>
              <a:t> </a:t>
            </a:r>
            <a:r>
              <a:rPr lang="en-MY" sz="2000" dirty="0" err="1"/>
              <a:t>mempunyai</a:t>
            </a:r>
            <a:r>
              <a:rPr lang="en-MY" sz="2000" dirty="0"/>
              <a:t> </a:t>
            </a:r>
            <a:r>
              <a:rPr lang="en-MY" sz="2000" dirty="0" err="1"/>
              <a:t>enam</a:t>
            </a:r>
            <a:r>
              <a:rPr lang="en-MY" sz="2000" dirty="0"/>
              <a:t> </a:t>
            </a:r>
            <a:r>
              <a:rPr lang="en-MY" sz="2000" dirty="0" err="1"/>
              <a:t>pola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gabungan</a:t>
            </a:r>
            <a:r>
              <a:rPr lang="en-MY" sz="2000" dirty="0"/>
              <a:t>, </a:t>
            </a:r>
            <a:r>
              <a:rPr lang="en-MY" sz="2000" dirty="0" err="1"/>
              <a:t>iaitu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endParaRPr lang="en-US" sz="2000" dirty="0"/>
          </a:p>
          <a:p>
            <a:pPr lvl="0"/>
            <a:r>
              <a:rPr lang="en-MY" sz="2000" dirty="0" err="1"/>
              <a:t>Subjek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subjek</a:t>
            </a:r>
            <a:endParaRPr lang="en-US" sz="2000" dirty="0"/>
          </a:p>
          <a:p>
            <a:pPr lvl="0"/>
            <a:r>
              <a:rPr lang="en-MY" sz="2000" dirty="0" err="1"/>
              <a:t>Predikat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predikat</a:t>
            </a:r>
            <a:endParaRPr lang="en-US" sz="2000" dirty="0"/>
          </a:p>
          <a:p>
            <a:pPr lvl="0"/>
            <a:r>
              <a:rPr lang="en-MY" sz="2000" dirty="0" err="1"/>
              <a:t>Adverba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adverba</a:t>
            </a:r>
            <a:endParaRPr lang="en-US" sz="2000" dirty="0"/>
          </a:p>
          <a:p>
            <a:pPr lvl="0"/>
            <a:r>
              <a:rPr lang="en-MY" sz="2000" dirty="0" err="1"/>
              <a:t>Objek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objek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gabungan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penghubung</a:t>
            </a:r>
            <a:r>
              <a:rPr lang="en-MY" sz="2000" dirty="0"/>
              <a:t> yang </a:t>
            </a:r>
            <a:r>
              <a:rPr lang="en-MY" sz="2000" dirty="0" err="1"/>
              <a:t>berpasangan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762000"/>
          <a:ext cx="8153400" cy="502416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282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Jenis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gabungan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907" marR="154907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 komponen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7" marR="9257" marT="9257" marB="92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 gabungan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57" marR="9257" marT="9257" marB="92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5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MY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Abu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amat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rajin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bekerja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Majikan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menaikkan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gajinya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Abu amat rajin bekerja dan majikan menaikkan gajinya.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2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Subjek dengan subjek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Ali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suka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manggis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Ahmad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suka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manggis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Ali dan Ahmad suka makan manggis.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81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Predikat dengan predikat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menghadiri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ceramah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menganggap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ceramah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sangat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berfaedah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menghadiri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ceramah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kerana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mereka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menganggap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ceramah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sangat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berfaedah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55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Adverba dengan adverba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 akan menghabiskan kerja itu besok.</a:t>
                      </a:r>
                      <a:b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Jika tidak jadi, saya akan menghabiskan kerja itu lusa.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menghabiskan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kerja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besok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lusa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5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Objek dengan objek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Ibu membeli sayur di pasar.</a:t>
                      </a:r>
                      <a:b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Ibu membeli ikan di pasar.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Ibu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membeli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sayur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pasar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203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66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 gabungan dengan kata penghubung yang berpasangan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5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5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Sedangkan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memasuki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kolej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itu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apatah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lagi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749" marR="206749" marT="20366" marB="5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Selain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memperkaya</a:t>
            </a:r>
            <a:r>
              <a:rPr lang="en-MY" sz="2000" dirty="0"/>
              <a:t> </a:t>
            </a:r>
            <a:r>
              <a:rPr lang="en-MY" sz="2000" dirty="0" err="1"/>
              <a:t>gaya</a:t>
            </a:r>
            <a:r>
              <a:rPr lang="en-MY" sz="2000" dirty="0"/>
              <a:t> </a:t>
            </a:r>
            <a:r>
              <a:rPr lang="en-MY" sz="2000" dirty="0" err="1"/>
              <a:t>penulisan</a:t>
            </a:r>
            <a:r>
              <a:rPr lang="en-MY" sz="2000" dirty="0"/>
              <a:t>,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gabungan</a:t>
            </a:r>
            <a:r>
              <a:rPr lang="en-MY" sz="2000" dirty="0"/>
              <a:t> </a:t>
            </a:r>
            <a:r>
              <a:rPr lang="en-MY" sz="2000" dirty="0" err="1"/>
              <a:t>dapat</a:t>
            </a:r>
            <a:r>
              <a:rPr lang="en-MY" sz="2000" dirty="0"/>
              <a:t> </a:t>
            </a:r>
            <a:r>
              <a:rPr lang="en-MY" sz="2000" dirty="0" err="1"/>
              <a:t>mengaitkan</a:t>
            </a:r>
            <a:r>
              <a:rPr lang="en-MY" sz="2000" dirty="0"/>
              <a:t> </a:t>
            </a:r>
            <a:r>
              <a:rPr lang="en-MY" sz="2000" dirty="0" err="1"/>
              <a:t>dua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yang </a:t>
            </a:r>
            <a:r>
              <a:rPr lang="en-MY" sz="2000" dirty="0" err="1"/>
              <a:t>seakan-akan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ada</a:t>
            </a:r>
            <a:r>
              <a:rPr lang="en-MY" sz="2000" dirty="0"/>
              <a:t> </a:t>
            </a:r>
            <a:r>
              <a:rPr lang="en-MY" sz="2000" dirty="0" err="1"/>
              <a:t>perkaitan</a:t>
            </a:r>
            <a:r>
              <a:rPr lang="en-MY" sz="2000" dirty="0"/>
              <a:t>. </a:t>
            </a:r>
            <a:r>
              <a:rPr lang="en-MY" sz="2000" dirty="0" err="1"/>
              <a:t>Contohnya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Perkara</a:t>
            </a:r>
            <a:r>
              <a:rPr lang="en-MY" sz="2000" dirty="0"/>
              <a:t> </a:t>
            </a:r>
            <a:r>
              <a:rPr lang="en-MY" sz="2000" dirty="0" err="1"/>
              <a:t>itulah</a:t>
            </a:r>
            <a:r>
              <a:rPr lang="en-MY" sz="2000" dirty="0"/>
              <a:t> yang </a:t>
            </a:r>
            <a:r>
              <a:rPr lang="en-MY" sz="2000" dirty="0" err="1"/>
              <a:t>saya</a:t>
            </a:r>
            <a:r>
              <a:rPr lang="en-MY" sz="2000" dirty="0"/>
              <a:t> </a:t>
            </a:r>
            <a:r>
              <a:rPr lang="en-MY" sz="2000" dirty="0" err="1"/>
              <a:t>nyatakan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Polar.</a:t>
            </a:r>
            <a:endParaRPr lang="en-US" sz="2000" dirty="0"/>
          </a:p>
          <a:p>
            <a:pPr lvl="0"/>
            <a:r>
              <a:rPr lang="en-MY" sz="2000" dirty="0"/>
              <a:t>Polar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percaya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Kedua-dua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seakan-akan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ada</a:t>
            </a:r>
            <a:r>
              <a:rPr lang="en-MY" sz="2000" dirty="0"/>
              <a:t> </a:t>
            </a:r>
            <a:r>
              <a:rPr lang="en-MY" sz="2000" dirty="0" err="1"/>
              <a:t>perkaitan</a:t>
            </a:r>
            <a:r>
              <a:rPr lang="en-MY" sz="2000" dirty="0"/>
              <a:t>. </a:t>
            </a:r>
            <a:r>
              <a:rPr lang="en-MY" sz="2000" dirty="0" err="1"/>
              <a:t>Jadi</a:t>
            </a:r>
            <a:r>
              <a:rPr lang="en-MY" sz="2000" dirty="0"/>
              <a:t>,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hal</a:t>
            </a:r>
            <a:r>
              <a:rPr lang="en-MY" sz="2000" dirty="0"/>
              <a:t> </a:t>
            </a:r>
            <a:r>
              <a:rPr lang="en-MY" sz="2000" dirty="0" err="1"/>
              <a:t>sedemikian</a:t>
            </a:r>
            <a:r>
              <a:rPr lang="en-MY" sz="2000" dirty="0"/>
              <a:t>,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gabungan</a:t>
            </a:r>
            <a:r>
              <a:rPr lang="en-MY" sz="2000" dirty="0"/>
              <a:t> yang </a:t>
            </a:r>
            <a:r>
              <a:rPr lang="en-MY" sz="2000" dirty="0" err="1"/>
              <a:t>berikut</a:t>
            </a:r>
            <a:r>
              <a:rPr lang="en-MY" sz="2000" dirty="0"/>
              <a:t> </a:t>
            </a:r>
            <a:r>
              <a:rPr lang="en-MY" sz="2000" dirty="0" err="1"/>
              <a:t>amat</a:t>
            </a:r>
            <a:r>
              <a:rPr lang="en-MY" sz="2000" dirty="0"/>
              <a:t> </a:t>
            </a:r>
            <a:r>
              <a:rPr lang="en-MY" sz="2000" dirty="0" err="1"/>
              <a:t>perlu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:</a:t>
            </a:r>
            <a:endParaRPr lang="en-US" sz="2000" dirty="0"/>
          </a:p>
          <a:p>
            <a:r>
              <a:rPr lang="en-MY" sz="2000" dirty="0" err="1"/>
              <a:t>Perkara</a:t>
            </a:r>
            <a:r>
              <a:rPr lang="en-MY" sz="2000" dirty="0"/>
              <a:t> </a:t>
            </a:r>
            <a:r>
              <a:rPr lang="en-MY" sz="2000" dirty="0" err="1"/>
              <a:t>itulah</a:t>
            </a:r>
            <a:r>
              <a:rPr lang="en-MY" sz="2000" dirty="0"/>
              <a:t> yang </a:t>
            </a:r>
            <a:r>
              <a:rPr lang="en-MY" sz="2000" dirty="0" err="1"/>
              <a:t>saya</a:t>
            </a:r>
            <a:r>
              <a:rPr lang="en-MY" sz="2000" dirty="0"/>
              <a:t> </a:t>
            </a:r>
            <a:r>
              <a:rPr lang="en-MY" sz="2000" dirty="0" err="1"/>
              <a:t>nyatakan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Polar, </a:t>
            </a:r>
            <a:r>
              <a:rPr lang="en-MY" sz="2000" dirty="0" err="1"/>
              <a:t>tetapi</a:t>
            </a:r>
            <a:r>
              <a:rPr lang="en-MY" sz="2000" dirty="0"/>
              <a:t> Polar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percaya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2" tooltip="Sunting bahagian: Ayat pancangan"/>
              </a:rPr>
              <a:t>sunting</a:t>
            </a:r>
            <a:r>
              <a:rPr lang="en-MY" sz="2000" dirty="0"/>
              <a:t>]</a:t>
            </a:r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pancangan</a:t>
            </a:r>
            <a:endParaRPr lang="en-US" sz="2000" dirty="0"/>
          </a:p>
          <a:p>
            <a:r>
              <a:rPr lang="en-MY" sz="2000" b="1" dirty="0" err="1"/>
              <a:t>Ayat</a:t>
            </a:r>
            <a:r>
              <a:rPr lang="en-MY" sz="2000" b="1" dirty="0"/>
              <a:t> </a:t>
            </a:r>
            <a:r>
              <a:rPr lang="en-MY" sz="2000" b="1" dirty="0" err="1"/>
              <a:t>pancangan</a:t>
            </a:r>
            <a:r>
              <a:rPr lang="en-MY" sz="2000" dirty="0"/>
              <a:t> 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gabungan</a:t>
            </a:r>
            <a:r>
              <a:rPr lang="en-MY" sz="2000" dirty="0"/>
              <a:t> yang </a:t>
            </a:r>
            <a:r>
              <a:rPr lang="en-MY" sz="2000" dirty="0" err="1"/>
              <a:t>terdiri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besar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satu</a:t>
            </a:r>
            <a:r>
              <a:rPr lang="en-MY" sz="2000" dirty="0"/>
              <a:t> </a:t>
            </a:r>
            <a:r>
              <a:rPr lang="en-MY" sz="2000" dirty="0" err="1"/>
              <a:t>klausa</a:t>
            </a:r>
            <a:r>
              <a:rPr lang="en-MY" sz="2000" dirty="0"/>
              <a:t> (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kecil</a:t>
            </a:r>
            <a:r>
              <a:rPr lang="en-MY" sz="2000" dirty="0"/>
              <a:t>), </a:t>
            </a:r>
            <a:r>
              <a:rPr lang="en-MY" sz="2000" dirty="0" err="1"/>
              <a:t>umpamanya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Keluarga</a:t>
            </a:r>
            <a:r>
              <a:rPr lang="en-MY" sz="2000" dirty="0"/>
              <a:t> Ali </a:t>
            </a:r>
            <a:r>
              <a:rPr lang="en-MY" sz="2000" dirty="0" err="1"/>
              <a:t>berpindah</a:t>
            </a:r>
            <a:r>
              <a:rPr lang="en-MY" sz="2000" dirty="0"/>
              <a:t> </a:t>
            </a:r>
            <a:r>
              <a:rPr lang="en-MY" sz="2000" dirty="0" err="1"/>
              <a:t>ke</a:t>
            </a:r>
            <a:r>
              <a:rPr lang="en-MY" sz="2000" dirty="0"/>
              <a:t> Kuala Lumpur </a:t>
            </a:r>
            <a:r>
              <a:rPr lang="en-MY" sz="2000" dirty="0" err="1"/>
              <a:t>kerana</a:t>
            </a:r>
            <a:r>
              <a:rPr lang="en-MY" sz="2000" dirty="0"/>
              <a:t> </a:t>
            </a:r>
            <a:r>
              <a:rPr lang="en-MY" sz="2000" dirty="0" err="1"/>
              <a:t>penukaran</a:t>
            </a:r>
            <a:r>
              <a:rPr lang="en-MY" sz="2000" dirty="0"/>
              <a:t> </a:t>
            </a:r>
            <a:r>
              <a:rPr lang="en-MY" sz="2000" dirty="0" err="1"/>
              <a:t>kerjanya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hari</a:t>
            </a:r>
            <a:r>
              <a:rPr lang="en-MY" sz="2000" dirty="0"/>
              <a:t> </a:t>
            </a:r>
            <a:r>
              <a:rPr lang="en-MY" sz="2000" dirty="0" err="1"/>
              <a:t>hujan</a:t>
            </a:r>
            <a:r>
              <a:rPr lang="en-MY" sz="2000" dirty="0"/>
              <a:t>, </a:t>
            </a:r>
            <a:r>
              <a:rPr lang="en-MY" sz="2000" dirty="0" err="1"/>
              <a:t>saya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akan</a:t>
            </a:r>
            <a:r>
              <a:rPr lang="en-MY" sz="2000" dirty="0"/>
              <a:t> </a:t>
            </a:r>
            <a:r>
              <a:rPr lang="en-MY" sz="2000" dirty="0" err="1"/>
              <a:t>keluar</a:t>
            </a:r>
            <a:r>
              <a:rPr lang="en-MY" sz="2000" dirty="0"/>
              <a:t> </a:t>
            </a:r>
            <a:r>
              <a:rPr lang="en-MY" sz="2000" dirty="0" err="1"/>
              <a:t>dari</a:t>
            </a:r>
            <a:r>
              <a:rPr lang="en-MY" sz="2000" dirty="0"/>
              <a:t> </a:t>
            </a:r>
            <a:r>
              <a:rPr lang="en-MY" sz="2000" dirty="0" err="1"/>
              <a:t>rumah</a:t>
            </a:r>
            <a:r>
              <a:rPr lang="en-MY" sz="2000" dirty="0"/>
              <a:t>.</a:t>
            </a:r>
            <a:endParaRPr lang="en-US" sz="2000" dirty="0"/>
          </a:p>
          <a:p>
            <a:pPr lvl="0"/>
            <a:r>
              <a:rPr lang="en-MY" sz="2000" dirty="0" err="1"/>
              <a:t>Angkatan</a:t>
            </a:r>
            <a:r>
              <a:rPr lang="en-MY" sz="2000" dirty="0"/>
              <a:t> </a:t>
            </a:r>
            <a:r>
              <a:rPr lang="en-MY" sz="2000" dirty="0" err="1"/>
              <a:t>tentera</a:t>
            </a:r>
            <a:r>
              <a:rPr lang="en-MY" sz="2000" dirty="0"/>
              <a:t> British </a:t>
            </a:r>
            <a:r>
              <a:rPr lang="en-MY" sz="2000" dirty="0" err="1"/>
              <a:t>tertewas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Singapura</a:t>
            </a:r>
            <a:r>
              <a:rPr lang="en-MY" sz="2000" dirty="0"/>
              <a:t> </a:t>
            </a:r>
            <a:r>
              <a:rPr lang="en-MY" sz="2000" dirty="0" err="1"/>
              <a:t>walaupun</a:t>
            </a:r>
            <a:r>
              <a:rPr lang="en-MY" sz="2000" dirty="0"/>
              <a:t> </a:t>
            </a:r>
            <a:r>
              <a:rPr lang="en-MY" sz="2000" dirty="0" err="1"/>
              <a:t>mempunyai</a:t>
            </a:r>
            <a:r>
              <a:rPr lang="en-MY" sz="2000" dirty="0"/>
              <a:t> </a:t>
            </a:r>
            <a:r>
              <a:rPr lang="en-MY" sz="2000" dirty="0" err="1"/>
              <a:t>lebih</a:t>
            </a:r>
            <a:r>
              <a:rPr lang="en-MY" sz="2000" dirty="0"/>
              <a:t> </a:t>
            </a:r>
            <a:r>
              <a:rPr lang="en-MY" sz="2000" dirty="0" err="1"/>
              <a:t>askar</a:t>
            </a:r>
            <a:r>
              <a:rPr lang="en-MY" sz="2000" dirty="0"/>
              <a:t> </a:t>
            </a:r>
            <a:r>
              <a:rPr lang="en-MY" sz="2000" dirty="0" err="1"/>
              <a:t>berbanding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tentera</a:t>
            </a:r>
            <a:r>
              <a:rPr lang="en-MY" sz="2000" dirty="0"/>
              <a:t> </a:t>
            </a:r>
            <a:r>
              <a:rPr lang="en-MY" sz="2000" dirty="0" err="1"/>
              <a:t>Jepun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 err="1"/>
              <a:t>Golongan</a:t>
            </a:r>
            <a:r>
              <a:rPr lang="en-MY" sz="2000" b="1" dirty="0"/>
              <a:t> </a:t>
            </a:r>
            <a:r>
              <a:rPr lang="en-MY" sz="2000" b="1" dirty="0" err="1"/>
              <a:t>Kata</a:t>
            </a:r>
            <a:r>
              <a:rPr lang="en-MY" sz="2000" dirty="0"/>
              <a:t> </a:t>
            </a:r>
            <a:r>
              <a:rPr lang="en-MY" sz="2000" dirty="0" err="1"/>
              <a:t>dalam</a:t>
            </a:r>
            <a:r>
              <a:rPr lang="en-MY" sz="2000" dirty="0"/>
              <a:t> </a:t>
            </a:r>
            <a:r>
              <a:rPr lang="en-MY" sz="2000" dirty="0" err="1">
                <a:hlinkClick r:id="rId2" tooltip="Bahasa Melayu"/>
              </a:rPr>
              <a:t>bahasa</a:t>
            </a:r>
            <a:r>
              <a:rPr lang="en-MY" sz="2000" dirty="0">
                <a:hlinkClick r:id="rId2" tooltip="Bahasa Melayu"/>
              </a:rPr>
              <a:t> </a:t>
            </a:r>
            <a:r>
              <a:rPr lang="en-MY" sz="2000" dirty="0" err="1">
                <a:hlinkClick r:id="rId2" tooltip="Bahasa Melayu"/>
              </a:rPr>
              <a:t>Melayu</a:t>
            </a:r>
            <a:r>
              <a:rPr lang="en-MY" sz="2000" dirty="0"/>
              <a:t> </a:t>
            </a:r>
            <a:r>
              <a:rPr lang="en-MY" sz="2000" dirty="0" err="1"/>
              <a:t>terbahagi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empat</a:t>
            </a:r>
            <a:r>
              <a:rPr lang="en-MY" sz="2000" dirty="0"/>
              <a:t> </a:t>
            </a:r>
            <a:r>
              <a:rPr lang="en-MY" sz="2000" dirty="0" err="1"/>
              <a:t>bahagian</a:t>
            </a:r>
            <a:r>
              <a:rPr lang="en-MY" sz="2000" dirty="0"/>
              <a:t> yang </a:t>
            </a:r>
            <a:r>
              <a:rPr lang="en-MY" sz="2000" dirty="0" err="1"/>
              <a:t>besar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>
                <a:hlinkClick r:id="rId3" tooltip="Kata nama"/>
              </a:rPr>
              <a:t>Kata</a:t>
            </a:r>
            <a:r>
              <a:rPr lang="en-MY" sz="2000" dirty="0">
                <a:hlinkClick r:id="rId3" tooltip="Kata nama"/>
              </a:rPr>
              <a:t> </a:t>
            </a:r>
            <a:r>
              <a:rPr lang="en-MY" sz="2000" dirty="0" err="1">
                <a:hlinkClick r:id="rId3" tooltip="Kata nama"/>
              </a:rPr>
              <a:t>nama</a:t>
            </a:r>
            <a:endParaRPr lang="en-US" sz="2000" dirty="0"/>
          </a:p>
          <a:p>
            <a:pPr lvl="0"/>
            <a:r>
              <a:rPr lang="en-MY" sz="2000" dirty="0" err="1">
                <a:hlinkClick r:id="rId4" tooltip="Kata kerja"/>
              </a:rPr>
              <a:t>Kata</a:t>
            </a:r>
            <a:r>
              <a:rPr lang="en-MY" sz="2000" dirty="0">
                <a:hlinkClick r:id="rId4" tooltip="Kata kerja"/>
              </a:rPr>
              <a:t> </a:t>
            </a:r>
            <a:r>
              <a:rPr lang="en-MY" sz="2000" dirty="0" err="1">
                <a:hlinkClick r:id="rId4" tooltip="Kata kerja"/>
              </a:rPr>
              <a:t>kerja</a:t>
            </a:r>
            <a:endParaRPr lang="en-US" sz="2000" dirty="0"/>
          </a:p>
          <a:p>
            <a:pPr lvl="0"/>
            <a:r>
              <a:rPr lang="en-MY" sz="2000" dirty="0" err="1">
                <a:hlinkClick r:id="rId5" tooltip="Adjektif"/>
              </a:rPr>
              <a:t>Adjektif</a:t>
            </a:r>
            <a:endParaRPr lang="en-US" sz="2000" dirty="0"/>
          </a:p>
          <a:p>
            <a:pPr lvl="0"/>
            <a:r>
              <a:rPr lang="en-MY" sz="2000" dirty="0" err="1">
                <a:hlinkClick r:id="rId6" tooltip="Kata tugas"/>
              </a:rPr>
              <a:t>Kata</a:t>
            </a:r>
            <a:r>
              <a:rPr lang="en-MY" sz="2000" dirty="0">
                <a:hlinkClick r:id="rId6" tooltip="Kata tugas"/>
              </a:rPr>
              <a:t> </a:t>
            </a:r>
            <a:r>
              <a:rPr lang="en-MY" sz="2000" dirty="0" err="1">
                <a:hlinkClick r:id="rId6" tooltip="Kata tugas"/>
              </a:rPr>
              <a:t>tugas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Bahagian-bahagian</a:t>
            </a:r>
            <a:r>
              <a:rPr lang="en-MY" sz="2000" dirty="0"/>
              <a:t> </a:t>
            </a:r>
            <a:r>
              <a:rPr lang="en-MY" sz="2000" dirty="0" err="1"/>
              <a:t>itu</a:t>
            </a:r>
            <a:r>
              <a:rPr lang="en-MY" sz="2000" dirty="0"/>
              <a:t> </a:t>
            </a:r>
            <a:r>
              <a:rPr lang="en-MY" sz="2000" dirty="0" err="1"/>
              <a:t>terdiri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dua</a:t>
            </a:r>
            <a:r>
              <a:rPr lang="en-MY" sz="2000" dirty="0"/>
              <a:t> </a:t>
            </a:r>
            <a:r>
              <a:rPr lang="en-MY" sz="2000" dirty="0" err="1"/>
              <a:t>kumpulan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, </a:t>
            </a:r>
            <a:r>
              <a:rPr lang="en-MY" sz="2000" dirty="0" err="1"/>
              <a:t>iaitu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isian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tugas</a:t>
            </a:r>
            <a:r>
              <a:rPr lang="en-MY" sz="2000" dirty="0"/>
              <a:t>. "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isian</a:t>
            </a:r>
            <a:r>
              <a:rPr lang="en-MY" sz="2000" dirty="0"/>
              <a:t>"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kumpulan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yang </a:t>
            </a:r>
            <a:r>
              <a:rPr lang="en-MY" sz="2000" dirty="0" err="1"/>
              <a:t>terbuka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sentiasa</a:t>
            </a:r>
            <a:r>
              <a:rPr lang="en-MY" sz="2000" dirty="0"/>
              <a:t> </a:t>
            </a:r>
            <a:r>
              <a:rPr lang="en-MY" sz="2000" dirty="0" err="1"/>
              <a:t>berkembang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,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adjektif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isian</a:t>
            </a:r>
            <a:r>
              <a:rPr lang="en-MY" sz="2000" dirty="0"/>
              <a:t> </a:t>
            </a:r>
            <a:r>
              <a:rPr lang="en-MY" sz="2000" dirty="0" err="1"/>
              <a:t>terbuka</a:t>
            </a:r>
            <a:r>
              <a:rPr lang="en-MY" sz="2000" dirty="0"/>
              <a:t>. "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tugas</a:t>
            </a:r>
            <a:r>
              <a:rPr lang="en-MY" sz="2000" dirty="0"/>
              <a:t>" pula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kumpulan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tertutup</a:t>
            </a:r>
            <a:r>
              <a:rPr lang="en-MY" sz="2000" dirty="0"/>
              <a:t>, </a:t>
            </a:r>
            <a:r>
              <a:rPr lang="en-MY" sz="2000" dirty="0" err="1"/>
              <a:t>contohnya</a:t>
            </a:r>
            <a:r>
              <a:rPr lang="en-MY" sz="2000" dirty="0"/>
              <a:t> </a:t>
            </a:r>
            <a:r>
              <a:rPr lang="en-MY" sz="2000" i="1" dirty="0" err="1"/>
              <a:t>dan</a:t>
            </a:r>
            <a:r>
              <a:rPr lang="en-MY" sz="2000" i="1" dirty="0"/>
              <a:t>, </a:t>
            </a:r>
            <a:r>
              <a:rPr lang="en-MY" sz="2000" i="1" dirty="0" err="1"/>
              <a:t>itu</a:t>
            </a:r>
            <a:r>
              <a:rPr lang="en-MY" sz="2000" i="1" dirty="0"/>
              <a:t>, </a:t>
            </a:r>
            <a:r>
              <a:rPr lang="en-MY" sz="2000" i="1" dirty="0" err="1"/>
              <a:t>amat</a:t>
            </a:r>
            <a:r>
              <a:rPr lang="en-MY" sz="2000" i="1" dirty="0"/>
              <a:t>, </a:t>
            </a:r>
            <a:r>
              <a:rPr lang="en-MY" sz="2000" i="1" dirty="0" err="1"/>
              <a:t>walaupun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sebagainya</a:t>
            </a:r>
            <a:r>
              <a:rPr lang="en-MY" sz="2000" dirty="0"/>
              <a:t>. </a:t>
            </a:r>
            <a:r>
              <a:rPr lang="en-MY" sz="2000" dirty="0" err="1"/>
              <a:t>Kata-kata</a:t>
            </a:r>
            <a:r>
              <a:rPr lang="en-MY" sz="2000" dirty="0"/>
              <a:t> </a:t>
            </a:r>
            <a:r>
              <a:rPr lang="en-MY" sz="2000" dirty="0" err="1"/>
              <a:t>juga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digolongkan</a:t>
            </a:r>
            <a:r>
              <a:rPr lang="en-MY" sz="2000" dirty="0"/>
              <a:t> </a:t>
            </a:r>
            <a:r>
              <a:rPr lang="en-MY" sz="2000" dirty="0" err="1"/>
              <a:t>berdasarkan</a:t>
            </a:r>
            <a:r>
              <a:rPr lang="en-MY" sz="2000" dirty="0"/>
              <a:t> </a:t>
            </a:r>
            <a:r>
              <a:rPr lang="en-MY" sz="2000" dirty="0" err="1"/>
              <a:t>faktor</a:t>
            </a:r>
            <a:r>
              <a:rPr lang="en-MY" sz="2000" i="1" dirty="0" err="1"/>
              <a:t>sintesis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i="1" dirty="0" err="1"/>
              <a:t>semantik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2" tooltip="Kata nama"/>
              </a:rPr>
              <a:t>Kata</a:t>
            </a:r>
            <a:r>
              <a:rPr lang="en-MY" sz="2000" i="1" dirty="0">
                <a:hlinkClick r:id="rId2" tooltip="Kata nama"/>
              </a:rPr>
              <a:t> </a:t>
            </a:r>
            <a:r>
              <a:rPr lang="en-MY" sz="2000" i="1" dirty="0" err="1">
                <a:hlinkClick r:id="rId2" tooltip="Kata nama"/>
              </a:rPr>
              <a:t>nama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terbahagi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dua</a:t>
            </a:r>
            <a:r>
              <a:rPr lang="en-MY" sz="2000" dirty="0"/>
              <a:t> </a:t>
            </a:r>
            <a:r>
              <a:rPr lang="en-MY" sz="2000" dirty="0" err="1"/>
              <a:t>bahagian</a:t>
            </a:r>
            <a:r>
              <a:rPr lang="en-MY" sz="2000" dirty="0"/>
              <a:t> yang </a:t>
            </a:r>
            <a:r>
              <a:rPr lang="en-MY" sz="2000" dirty="0" err="1"/>
              <a:t>besar</a:t>
            </a:r>
            <a:r>
              <a:rPr lang="en-MY" sz="2000" dirty="0"/>
              <a:t> </a:t>
            </a:r>
            <a:r>
              <a:rPr lang="en-MY" sz="2000" dirty="0" err="1"/>
              <a:t>iaitu</a:t>
            </a:r>
            <a:r>
              <a:rPr lang="en-MY" sz="2000" b="1" dirty="0" err="1"/>
              <a:t>nama</a:t>
            </a:r>
            <a:r>
              <a:rPr lang="en-MY" sz="2000" b="1" dirty="0"/>
              <a:t> am</a:t>
            </a:r>
            <a:r>
              <a:rPr lang="en-MY" sz="2000" dirty="0"/>
              <a:t>, </a:t>
            </a:r>
            <a:r>
              <a:rPr lang="en-MY" sz="2000" b="1" dirty="0" err="1"/>
              <a:t>nama</a:t>
            </a:r>
            <a:r>
              <a:rPr lang="en-MY" sz="2000" b="1" dirty="0"/>
              <a:t> </a:t>
            </a:r>
            <a:r>
              <a:rPr lang="en-MY" sz="2000" b="1" dirty="0" err="1"/>
              <a:t>khas</a:t>
            </a:r>
            <a:r>
              <a:rPr lang="en-MY" sz="2000" dirty="0"/>
              <a:t>, </a:t>
            </a:r>
            <a:r>
              <a:rPr lang="en-MY" sz="2000" b="1" dirty="0" err="1"/>
              <a:t>ganti</a:t>
            </a:r>
            <a:r>
              <a:rPr lang="en-MY" sz="2000" b="1" dirty="0"/>
              <a:t> </a:t>
            </a:r>
            <a:r>
              <a:rPr lang="en-MY" sz="2000" b="1" dirty="0" err="1"/>
              <a:t>nama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b="1" dirty="0" err="1"/>
              <a:t>nama</a:t>
            </a:r>
            <a:r>
              <a:rPr lang="en-MY" sz="2000" b="1" dirty="0"/>
              <a:t> </a:t>
            </a:r>
            <a:r>
              <a:rPr lang="en-MY" sz="2000" b="1" dirty="0" err="1"/>
              <a:t>terbitan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am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yang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menjelaskan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 yang </a:t>
            </a:r>
            <a:r>
              <a:rPr lang="en-MY" sz="2000" dirty="0" err="1"/>
              <a:t>bernyawa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 </a:t>
            </a:r>
            <a:r>
              <a:rPr lang="en-MY" sz="2000" dirty="0" err="1"/>
              <a:t>orang</a:t>
            </a:r>
            <a:r>
              <a:rPr lang="en-MY" sz="2000" dirty="0"/>
              <a:t>, </a:t>
            </a:r>
            <a:r>
              <a:rPr lang="en-MY" sz="2000" dirty="0" err="1"/>
              <a:t>haiwan</a:t>
            </a:r>
            <a:r>
              <a:rPr lang="en-MY" sz="2000" dirty="0"/>
              <a:t>,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sesutu</a:t>
            </a:r>
            <a:r>
              <a:rPr lang="en-MY" sz="2000" dirty="0"/>
              <a:t> yang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bernyawa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 </a:t>
            </a:r>
            <a:r>
              <a:rPr lang="en-MY" sz="2000" dirty="0" err="1"/>
              <a:t>tumbuh-tumbuhan</a:t>
            </a:r>
            <a:r>
              <a:rPr lang="en-MY" sz="2000" dirty="0"/>
              <a:t>, </a:t>
            </a:r>
            <a:r>
              <a:rPr lang="en-MY" sz="2000" dirty="0" err="1"/>
              <a:t>tempat</a:t>
            </a:r>
            <a:r>
              <a:rPr lang="en-MY" sz="2000" dirty="0"/>
              <a:t> , </a:t>
            </a:r>
            <a:r>
              <a:rPr lang="en-MY" sz="2000" dirty="0" err="1"/>
              <a:t>benda</a:t>
            </a:r>
            <a:r>
              <a:rPr lang="en-MY" sz="2000" dirty="0"/>
              <a:t>,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sebagainya</a:t>
            </a:r>
            <a:r>
              <a:rPr lang="en-MY" sz="2000" dirty="0"/>
              <a:t> </a:t>
            </a:r>
            <a:r>
              <a:rPr lang="en-MY" sz="2000" dirty="0" err="1"/>
              <a:t>secara</a:t>
            </a:r>
            <a:r>
              <a:rPr lang="en-MY" sz="2000" dirty="0"/>
              <a:t> </a:t>
            </a:r>
            <a:r>
              <a:rPr lang="en-MY" sz="2000" dirty="0" err="1"/>
              <a:t>umum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khas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yang </a:t>
            </a:r>
            <a:r>
              <a:rPr lang="en-MY" sz="2000" dirty="0" err="1"/>
              <a:t>secara</a:t>
            </a:r>
            <a:r>
              <a:rPr lang="en-MY" sz="2000" dirty="0"/>
              <a:t> </a:t>
            </a:r>
            <a:r>
              <a:rPr lang="en-MY" sz="2000" dirty="0" err="1"/>
              <a:t>khususnya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menyebut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 </a:t>
            </a:r>
            <a:r>
              <a:rPr lang="en-MY" sz="2000" dirty="0" err="1"/>
              <a:t>benda</a:t>
            </a:r>
            <a:r>
              <a:rPr lang="en-MY" sz="2000" dirty="0"/>
              <a:t> </a:t>
            </a:r>
            <a:r>
              <a:rPr lang="en-MY" sz="2000" dirty="0" err="1"/>
              <a:t>sama</a:t>
            </a:r>
            <a:r>
              <a:rPr lang="en-MY" sz="2000" dirty="0"/>
              <a:t> </a:t>
            </a:r>
            <a:r>
              <a:rPr lang="en-MY" sz="2000" dirty="0" err="1"/>
              <a:t>ada</a:t>
            </a:r>
            <a:r>
              <a:rPr lang="en-MY" sz="2000" dirty="0"/>
              <a:t> </a:t>
            </a:r>
            <a:r>
              <a:rPr lang="en-MY" sz="2000" dirty="0" err="1"/>
              <a:t>benda</a:t>
            </a:r>
            <a:r>
              <a:rPr lang="en-MY" sz="2000" dirty="0"/>
              <a:t> yang </a:t>
            </a:r>
            <a:r>
              <a:rPr lang="en-MY" sz="2000" dirty="0" err="1"/>
              <a:t>bernyawa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yang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bernyawa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ganti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pula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yang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mewakili</a:t>
            </a:r>
            <a:r>
              <a:rPr lang="en-MY" sz="2000" dirty="0"/>
              <a:t> </a:t>
            </a:r>
            <a:r>
              <a:rPr lang="en-MY" sz="2000" dirty="0" err="1"/>
              <a:t>diri</a:t>
            </a:r>
            <a:r>
              <a:rPr lang="en-MY" sz="2000" dirty="0"/>
              <a:t> </a:t>
            </a:r>
            <a:r>
              <a:rPr lang="en-MY" sz="2000" dirty="0" err="1"/>
              <a:t>seseorang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sebagai</a:t>
            </a:r>
            <a:r>
              <a:rPr lang="en-MY" sz="2000" dirty="0"/>
              <a:t> </a:t>
            </a:r>
            <a:r>
              <a:rPr lang="en-MY" sz="2000" dirty="0" err="1"/>
              <a:t>penunjuk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terbitan</a:t>
            </a:r>
            <a:r>
              <a:rPr lang="en-MY" sz="2000" dirty="0"/>
              <a:t> </a:t>
            </a:r>
            <a:r>
              <a:rPr lang="en-MY" sz="2000" dirty="0" err="1"/>
              <a:t>wujud</a:t>
            </a:r>
            <a:r>
              <a:rPr lang="en-MY" sz="2000" dirty="0"/>
              <a:t> </a:t>
            </a:r>
            <a:r>
              <a:rPr lang="en-MY" sz="2000" dirty="0" err="1"/>
              <a:t>apabila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am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diberi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2" tooltip="Kata kerja"/>
              </a:rPr>
              <a:t>Kata</a:t>
            </a:r>
            <a:r>
              <a:rPr lang="en-MY" sz="2000" i="1" dirty="0">
                <a:hlinkClick r:id="rId2" tooltip="Kata kerja"/>
              </a:rPr>
              <a:t> </a:t>
            </a:r>
            <a:r>
              <a:rPr lang="en-MY" sz="2000" i="1" dirty="0" err="1">
                <a:hlinkClick r:id="rId2" tooltip="Kata kerja"/>
              </a:rPr>
              <a:t>kerja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merupakan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yang </a:t>
            </a:r>
            <a:r>
              <a:rPr lang="en-MY" sz="2000" dirty="0" err="1"/>
              <a:t>menjadi</a:t>
            </a:r>
            <a:r>
              <a:rPr lang="en-MY" sz="2000" dirty="0"/>
              <a:t> </a:t>
            </a:r>
            <a:r>
              <a:rPr lang="en-MY" sz="2000" dirty="0" err="1"/>
              <a:t>inti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, </a:t>
            </a:r>
            <a:r>
              <a:rPr lang="en-MY" sz="2000" dirty="0" err="1"/>
              <a:t>sama</a:t>
            </a:r>
            <a:r>
              <a:rPr lang="en-MY" sz="2000" dirty="0"/>
              <a:t> </a:t>
            </a:r>
            <a:r>
              <a:rPr lang="en-MY" sz="2000" dirty="0" err="1"/>
              <a:t>ada</a:t>
            </a:r>
            <a:r>
              <a:rPr lang="en-MY" sz="2000" dirty="0"/>
              <a:t> yang </a:t>
            </a:r>
            <a:r>
              <a:rPr lang="en-MY" sz="2000" dirty="0" err="1"/>
              <a:t>berlaku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dilakukan</a:t>
            </a:r>
            <a:r>
              <a:rPr lang="en-MY" sz="2000" dirty="0"/>
              <a:t>. </a:t>
            </a:r>
            <a:r>
              <a:rPr lang="en-MY" sz="2000" dirty="0" err="1"/>
              <a:t>Contohnya</a:t>
            </a:r>
            <a:r>
              <a:rPr lang="en-MY" sz="2000" dirty="0"/>
              <a:t>, </a:t>
            </a:r>
            <a:r>
              <a:rPr lang="en-MY" sz="2000" i="1" dirty="0" err="1"/>
              <a:t>berjalan</a:t>
            </a:r>
            <a:r>
              <a:rPr lang="en-MY" sz="2000" i="1" dirty="0"/>
              <a:t>, </a:t>
            </a:r>
            <a:r>
              <a:rPr lang="en-MY" sz="2000" i="1" dirty="0" err="1"/>
              <a:t>makan</a:t>
            </a:r>
            <a:r>
              <a:rPr lang="en-MY" sz="2000" i="1" dirty="0"/>
              <a:t>, </a:t>
            </a:r>
            <a:r>
              <a:rPr lang="en-MY" sz="2000" i="1" dirty="0" err="1"/>
              <a:t>memakan</a:t>
            </a:r>
            <a:r>
              <a:rPr lang="en-MY" sz="2000" i="1" dirty="0"/>
              <a:t>, </a:t>
            </a:r>
            <a:r>
              <a:rPr lang="en-MY" sz="2000" i="1" dirty="0" err="1"/>
              <a:t>dimakan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sebagainya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terbahagi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, </a:t>
            </a:r>
            <a:r>
              <a:rPr lang="en-MY" sz="2000" b="1" dirty="0" err="1"/>
              <a:t>kata</a:t>
            </a:r>
            <a:r>
              <a:rPr lang="en-MY" sz="2000" b="1" dirty="0"/>
              <a:t> </a:t>
            </a:r>
            <a:r>
              <a:rPr lang="en-MY" sz="2000" b="1" dirty="0" err="1"/>
              <a:t>kerja</a:t>
            </a:r>
            <a:r>
              <a:rPr lang="en-MY" sz="2000" b="1" dirty="0"/>
              <a:t> </a:t>
            </a:r>
            <a:r>
              <a:rPr lang="en-MY" sz="2000" b="1" dirty="0" err="1"/>
              <a:t>transitif</a:t>
            </a:r>
            <a:r>
              <a:rPr lang="en-MY" sz="2000" dirty="0"/>
              <a:t> ( </a:t>
            </a:r>
            <a:r>
              <a:rPr lang="en-MY" sz="2000" dirty="0" err="1"/>
              <a:t>Perbuatan</a:t>
            </a:r>
            <a:r>
              <a:rPr lang="en-MY" sz="2000" dirty="0"/>
              <a:t> </a:t>
            </a:r>
            <a:r>
              <a:rPr lang="en-MY" sz="2000" dirty="0" err="1"/>
              <a:t>Melampau</a:t>
            </a:r>
            <a:r>
              <a:rPr lang="en-MY" sz="2000" dirty="0"/>
              <a:t> ) 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b="1" dirty="0" err="1"/>
              <a:t>kata</a:t>
            </a:r>
            <a:r>
              <a:rPr lang="en-MY" sz="2000" b="1" dirty="0"/>
              <a:t> </a:t>
            </a:r>
            <a:r>
              <a:rPr lang="en-MY" sz="2000" b="1" dirty="0" err="1"/>
              <a:t>kerja</a:t>
            </a:r>
            <a:r>
              <a:rPr lang="en-MY" sz="2000" b="1" dirty="0"/>
              <a:t> </a:t>
            </a:r>
            <a:r>
              <a:rPr lang="en-MY" sz="2000" b="1" dirty="0" err="1"/>
              <a:t>tak</a:t>
            </a:r>
            <a:r>
              <a:rPr lang="en-MY" sz="2000" b="1" dirty="0"/>
              <a:t> </a:t>
            </a:r>
            <a:r>
              <a:rPr lang="en-MY" sz="2000" b="1" dirty="0" err="1"/>
              <a:t>transitif</a:t>
            </a:r>
            <a:r>
              <a:rPr lang="en-MY" sz="2000" dirty="0"/>
              <a:t> ( </a:t>
            </a:r>
            <a:r>
              <a:rPr lang="en-MY" sz="2000" dirty="0" err="1"/>
              <a:t>Perbuatan</a:t>
            </a:r>
            <a:r>
              <a:rPr lang="en-MY" sz="2000" dirty="0"/>
              <a:t>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Melampau</a:t>
            </a:r>
            <a:r>
              <a:rPr lang="en-MY" sz="2000" dirty="0"/>
              <a:t> ).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3" tooltip="Sunting bahagian: Adjektif"/>
              </a:rPr>
              <a:t>sunting</a:t>
            </a:r>
            <a:r>
              <a:rPr lang="en-MY" sz="2000" dirty="0"/>
              <a:t>]</a:t>
            </a:r>
            <a:r>
              <a:rPr lang="en-MY" sz="2000" dirty="0" err="1"/>
              <a:t>Adjektif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4" tooltip="Adjektif"/>
              </a:rPr>
              <a:t>Adjektif</a:t>
            </a:r>
            <a:endParaRPr lang="en-US" sz="2000" dirty="0"/>
          </a:p>
          <a:p>
            <a:r>
              <a:rPr lang="en-MY" sz="2000" dirty="0" err="1"/>
              <a:t>Adjektif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yang </a:t>
            </a:r>
            <a:r>
              <a:rPr lang="en-MY" sz="2000" dirty="0" err="1"/>
              <a:t>menjadi</a:t>
            </a:r>
            <a:r>
              <a:rPr lang="en-MY" sz="2000" dirty="0"/>
              <a:t> </a:t>
            </a:r>
            <a:r>
              <a:rPr lang="en-MY" sz="2000" dirty="0" err="1"/>
              <a:t>inti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adjektif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 </a:t>
            </a:r>
            <a:r>
              <a:rPr lang="en-MY" sz="2000" i="1" dirty="0" err="1"/>
              <a:t>manis</a:t>
            </a:r>
            <a:r>
              <a:rPr lang="en-MY" sz="2000" dirty="0"/>
              <a:t> </a:t>
            </a:r>
            <a:r>
              <a:rPr lang="en-MY" sz="2000" dirty="0" err="1"/>
              <a:t>sekali</a:t>
            </a:r>
            <a:r>
              <a:rPr lang="en-MY" sz="2000" dirty="0"/>
              <a:t>, </a:t>
            </a:r>
            <a:r>
              <a:rPr lang="en-MY" sz="2000" dirty="0" err="1"/>
              <a:t>sudah</a:t>
            </a:r>
            <a:r>
              <a:rPr lang="en-MY" sz="2000" dirty="0"/>
              <a:t> </a:t>
            </a:r>
            <a:r>
              <a:rPr lang="en-MY" sz="2000" i="1" dirty="0"/>
              <a:t>lama</a:t>
            </a:r>
            <a:r>
              <a:rPr lang="en-MY" sz="2000" dirty="0"/>
              <a:t> </a:t>
            </a:r>
            <a:r>
              <a:rPr lang="en-MY" sz="2000" dirty="0" err="1"/>
              <a:t>sungguh</a:t>
            </a:r>
            <a:r>
              <a:rPr lang="en-MY" sz="2000" dirty="0"/>
              <a:t>, </a:t>
            </a:r>
            <a:r>
              <a:rPr lang="en-MY" sz="2000" dirty="0" err="1"/>
              <a:t>masih</a:t>
            </a:r>
            <a:r>
              <a:rPr lang="en-MY" sz="2000" dirty="0"/>
              <a:t> </a:t>
            </a:r>
            <a:r>
              <a:rPr lang="en-MY" sz="2000" i="1" dirty="0" err="1"/>
              <a:t>lebat</a:t>
            </a:r>
            <a:r>
              <a:rPr lang="en-MY" sz="2000" dirty="0"/>
              <a:t> </a:t>
            </a:r>
            <a:r>
              <a:rPr lang="en-MY" sz="2000" dirty="0" err="1"/>
              <a:t>lagi</a:t>
            </a:r>
            <a:r>
              <a:rPr lang="en-MY" sz="2000" dirty="0"/>
              <a:t> (</a:t>
            </a:r>
            <a:r>
              <a:rPr lang="en-MY" sz="2000" dirty="0" err="1"/>
              <a:t>kata</a:t>
            </a:r>
            <a:r>
              <a:rPr lang="en-MY" sz="2000" dirty="0"/>
              <a:t> yang </a:t>
            </a:r>
            <a:r>
              <a:rPr lang="en-MY" sz="2000" dirty="0" err="1"/>
              <a:t>menjadi</a:t>
            </a:r>
            <a:r>
              <a:rPr lang="en-MY" sz="2000" dirty="0"/>
              <a:t> </a:t>
            </a:r>
            <a:r>
              <a:rPr lang="en-MY" sz="2000" dirty="0" err="1"/>
              <a:t>inti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digariskan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bawahnya</a:t>
            </a:r>
            <a:r>
              <a:rPr lang="en-MY" sz="2000" dirty="0"/>
              <a:t>).</a:t>
            </a:r>
            <a:endParaRPr lang="en-US" sz="2000" dirty="0"/>
          </a:p>
          <a:p>
            <a:r>
              <a:rPr lang="en-MY" sz="2000" dirty="0" err="1"/>
              <a:t>Kata-kata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golongan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adjektif</a:t>
            </a:r>
            <a:r>
              <a:rPr lang="en-MY" sz="2000" dirty="0"/>
              <a:t> </a:t>
            </a:r>
            <a:r>
              <a:rPr lang="en-MY" sz="2000" dirty="0" err="1"/>
              <a:t>menerangkan</a:t>
            </a:r>
            <a:r>
              <a:rPr lang="en-MY" sz="2000" dirty="0"/>
              <a:t> </a:t>
            </a:r>
            <a:r>
              <a:rPr lang="en-MY" sz="2000" dirty="0" err="1"/>
              <a:t>keadaan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sifat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adjektif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dikenali</a:t>
            </a:r>
            <a:r>
              <a:rPr lang="en-MY" sz="2000" dirty="0"/>
              <a:t> </a:t>
            </a:r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berkenaan</a:t>
            </a:r>
            <a:r>
              <a:rPr lang="en-MY" sz="2000" dirty="0"/>
              <a:t> </a:t>
            </a:r>
            <a:r>
              <a:rPr lang="en-MY" sz="2000" dirty="0" err="1"/>
              <a:t>didahului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penguat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 </a:t>
            </a:r>
            <a:r>
              <a:rPr lang="en-MY" sz="2000" i="1" dirty="0" err="1"/>
              <a:t>amat</a:t>
            </a:r>
            <a:r>
              <a:rPr lang="en-MY" sz="2000" i="1" dirty="0"/>
              <a:t>, </a:t>
            </a:r>
            <a:r>
              <a:rPr lang="en-MY" sz="2000" i="1" dirty="0" err="1"/>
              <a:t>sangat</a:t>
            </a:r>
            <a:r>
              <a:rPr lang="en-MY" sz="2000" i="1" dirty="0"/>
              <a:t>, </a:t>
            </a:r>
            <a:r>
              <a:rPr lang="en-MY" sz="2000" i="1" dirty="0" err="1"/>
              <a:t>sungguh</a:t>
            </a:r>
            <a:r>
              <a:rPr lang="en-MY" sz="2000" i="1" dirty="0"/>
              <a:t>, </a:t>
            </a:r>
            <a:r>
              <a:rPr lang="en-MY" sz="2000" i="1" dirty="0" err="1"/>
              <a:t>sekali</a:t>
            </a:r>
            <a:r>
              <a:rPr lang="en-MY" sz="2000" i="1" dirty="0"/>
              <a:t>, paling, </a:t>
            </a:r>
            <a:r>
              <a:rPr lang="en-MY" sz="2000" i="1" dirty="0" err="1"/>
              <a:t>agak</a:t>
            </a:r>
            <a:r>
              <a:rPr lang="en-MY" sz="2000" i="1" dirty="0"/>
              <a:t>, </a:t>
            </a:r>
            <a:r>
              <a:rPr lang="en-MY" sz="2000" i="1" dirty="0" err="1"/>
              <a:t>benar</a:t>
            </a:r>
            <a:r>
              <a:rPr lang="en-MY" sz="2000" dirty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sendi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2" tooltip="Kata sendi"/>
              </a:rPr>
              <a:t>Kata</a:t>
            </a:r>
            <a:r>
              <a:rPr lang="en-MY" sz="2000" i="1" dirty="0">
                <a:hlinkClick r:id="rId2" tooltip="Kata sendi"/>
              </a:rPr>
              <a:t> </a:t>
            </a:r>
            <a:r>
              <a:rPr lang="en-MY" sz="2000" i="1" dirty="0" err="1">
                <a:hlinkClick r:id="rId2" tooltip="Kata sendi"/>
              </a:rPr>
              <a:t>sendi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sendi</a:t>
            </a:r>
            <a:r>
              <a:rPr lang="en-MY" sz="2000" dirty="0"/>
              <a:t> </a:t>
            </a:r>
            <a:r>
              <a:rPr lang="en-MY" sz="2000" dirty="0" err="1"/>
              <a:t>adalah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yang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menyambungkan</a:t>
            </a:r>
            <a:r>
              <a:rPr lang="en-MY" sz="2000" dirty="0"/>
              <a:t> </a:t>
            </a:r>
            <a:r>
              <a:rPr lang="en-MY" sz="2000" dirty="0" err="1"/>
              <a:t>frasa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frasa-frasa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3" tooltip="Sunting bahagian: Kata hubung"/>
              </a:rPr>
              <a:t>sunting</a:t>
            </a:r>
            <a:r>
              <a:rPr lang="en-MY" sz="2000" dirty="0"/>
              <a:t>]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hubung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4" tooltip="Kata hubung"/>
              </a:rPr>
              <a:t>Kata</a:t>
            </a:r>
            <a:r>
              <a:rPr lang="en-MY" sz="2000" i="1" dirty="0">
                <a:hlinkClick r:id="rId4" tooltip="Kata hubung"/>
              </a:rPr>
              <a:t> </a:t>
            </a:r>
            <a:r>
              <a:rPr lang="en-MY" sz="2000" i="1" dirty="0" err="1">
                <a:hlinkClick r:id="rId4" tooltip="Kata hubung"/>
              </a:rPr>
              <a:t>hubung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hubung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yang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menggabungkan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</a:t>
            </a:r>
            <a:r>
              <a:rPr lang="en-MY" sz="2000" dirty="0" err="1"/>
              <a:t>rangkai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rangkai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5" tooltip="Sunting bahagian: Kata seru"/>
              </a:rPr>
              <a:t>sunting</a:t>
            </a:r>
            <a:r>
              <a:rPr lang="en-MY" sz="2000" dirty="0"/>
              <a:t>]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seru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6" tooltip="Kata seru"/>
              </a:rPr>
              <a:t>Kata</a:t>
            </a:r>
            <a:r>
              <a:rPr lang="en-MY" sz="2000" i="1" dirty="0">
                <a:hlinkClick r:id="rId6" tooltip="Kata seru"/>
              </a:rPr>
              <a:t> </a:t>
            </a:r>
            <a:r>
              <a:rPr lang="en-MY" sz="2000" i="1" dirty="0" err="1">
                <a:hlinkClick r:id="rId6" tooltip="Kata seru"/>
              </a:rPr>
              <a:t>seru</a:t>
            </a:r>
            <a:endParaRPr lang="en-US" sz="2000" dirty="0"/>
          </a:p>
          <a:p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melahirkan</a:t>
            </a:r>
            <a:r>
              <a:rPr lang="en-MY" sz="2000" dirty="0"/>
              <a:t> </a:t>
            </a:r>
            <a:r>
              <a:rPr lang="en-MY" sz="2000" dirty="0" err="1"/>
              <a:t>pelbagai</a:t>
            </a:r>
            <a:r>
              <a:rPr lang="en-MY" sz="2000" dirty="0"/>
              <a:t> </a:t>
            </a:r>
            <a:r>
              <a:rPr lang="en-MY" sz="2000" dirty="0" err="1"/>
              <a:t>perasaan</a:t>
            </a:r>
            <a:r>
              <a:rPr lang="en-MY" sz="2000" dirty="0"/>
              <a:t>, </a:t>
            </a:r>
            <a:r>
              <a:rPr lang="en-MY" sz="2000" dirty="0" err="1"/>
              <a:t>seperti</a:t>
            </a:r>
            <a:r>
              <a:rPr lang="en-MY" sz="2000" dirty="0"/>
              <a:t> </a:t>
            </a:r>
            <a:r>
              <a:rPr lang="en-MY" sz="2000" dirty="0" err="1"/>
              <a:t>suka</a:t>
            </a:r>
            <a:r>
              <a:rPr lang="en-MY" sz="2000" dirty="0"/>
              <a:t>, </a:t>
            </a:r>
            <a:r>
              <a:rPr lang="en-MY" sz="2000" dirty="0" err="1"/>
              <a:t>duka</a:t>
            </a:r>
            <a:r>
              <a:rPr lang="en-MY" sz="2000" dirty="0"/>
              <a:t>, </a:t>
            </a:r>
            <a:r>
              <a:rPr lang="en-MY" sz="2000" dirty="0" err="1"/>
              <a:t>marah</a:t>
            </a:r>
            <a:r>
              <a:rPr lang="en-MY" sz="2000" dirty="0"/>
              <a:t>, </a:t>
            </a:r>
            <a:r>
              <a:rPr lang="en-MY" sz="2000" dirty="0" err="1"/>
              <a:t>gembira</a:t>
            </a:r>
            <a:r>
              <a:rPr lang="en-MY" sz="2000" dirty="0"/>
              <a:t>, </a:t>
            </a:r>
            <a:r>
              <a:rPr lang="en-MY" sz="2000" dirty="0" err="1"/>
              <a:t>mencabar</a:t>
            </a:r>
            <a:r>
              <a:rPr lang="en-MY" sz="2000" dirty="0"/>
              <a:t>, </a:t>
            </a:r>
            <a:r>
              <a:rPr lang="en-MY" sz="2000" dirty="0" err="1"/>
              <a:t>dicabar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sebagainya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7" tooltip="Sunting bahagian: Kata tanya"/>
              </a:rPr>
              <a:t>sunting</a:t>
            </a:r>
            <a:r>
              <a:rPr lang="en-MY" sz="2000" dirty="0"/>
              <a:t>]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8" tooltip="Kata tanya (tidak wujud)"/>
              </a:rPr>
              <a:t>Kata</a:t>
            </a:r>
            <a:r>
              <a:rPr lang="en-MY" sz="2000" i="1" dirty="0">
                <a:hlinkClick r:id="rId8" tooltip="Kata tanya (tidak wujud)"/>
              </a:rPr>
              <a:t> </a:t>
            </a:r>
            <a:r>
              <a:rPr lang="en-MY" sz="2000" i="1" dirty="0" err="1">
                <a:hlinkClick r:id="rId8" tooltip="Kata tanya (tidak wujud)"/>
              </a:rPr>
              <a:t>tanya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bertanya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menyoal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hadir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predikat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mesti</a:t>
            </a:r>
            <a:r>
              <a:rPr lang="en-MY" sz="2000" dirty="0"/>
              <a:t> </a:t>
            </a:r>
            <a:r>
              <a:rPr lang="en-MY" sz="2000" dirty="0" err="1"/>
              <a:t>diikuti</a:t>
            </a:r>
            <a:r>
              <a:rPr lang="en-MY" sz="2000" dirty="0"/>
              <a:t> </a:t>
            </a:r>
            <a:r>
              <a:rPr lang="en-MY" sz="2000" dirty="0" err="1"/>
              <a:t>oleh</a:t>
            </a:r>
            <a:r>
              <a:rPr lang="en-MY" sz="2000" dirty="0"/>
              <a:t> </a:t>
            </a:r>
            <a:r>
              <a:rPr lang="en-MY" sz="2000" dirty="0" err="1"/>
              <a:t>partikel</a:t>
            </a:r>
            <a:r>
              <a:rPr lang="en-MY" sz="2000" dirty="0"/>
              <a:t> ‘</a:t>
            </a:r>
            <a:r>
              <a:rPr lang="en-MY" sz="2000" dirty="0" err="1"/>
              <a:t>kah</a:t>
            </a:r>
            <a:r>
              <a:rPr lang="en-MY" sz="2000" dirty="0"/>
              <a:t>’ </a:t>
            </a:r>
            <a:r>
              <a:rPr lang="en-MY" sz="2000" dirty="0" err="1"/>
              <a:t>apabila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awal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.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wujud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awal</a:t>
            </a:r>
            <a:r>
              <a:rPr lang="en-MY" sz="2000" dirty="0"/>
              <a:t>,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akhir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tengah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 </a:t>
            </a:r>
            <a:r>
              <a:rPr lang="en-MY" sz="2000" dirty="0" err="1"/>
              <a:t>Partikel</a:t>
            </a:r>
            <a:r>
              <a:rPr lang="en-MY" sz="2000" dirty="0"/>
              <a:t> ‘</a:t>
            </a:r>
            <a:r>
              <a:rPr lang="en-MY" sz="2000" dirty="0" err="1"/>
              <a:t>kah</a:t>
            </a:r>
            <a:r>
              <a:rPr lang="en-MY" sz="2000" dirty="0"/>
              <a:t>’ </a:t>
            </a:r>
            <a:r>
              <a:rPr lang="en-MY" sz="2000" dirty="0" err="1"/>
              <a:t>tidak</a:t>
            </a:r>
            <a:r>
              <a:rPr lang="en-MY" sz="2000" dirty="0"/>
              <a:t> </a:t>
            </a:r>
            <a:r>
              <a:rPr lang="en-MY" sz="2000" dirty="0" err="1"/>
              <a:t>diperlukan</a:t>
            </a:r>
            <a:r>
              <a:rPr lang="en-MY" sz="2000" dirty="0"/>
              <a:t> </a:t>
            </a:r>
            <a:r>
              <a:rPr lang="en-MY" sz="2000" dirty="0" err="1"/>
              <a:t>jika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terletak</a:t>
            </a:r>
            <a:r>
              <a:rPr lang="en-MY" sz="2000" dirty="0"/>
              <a:t> </a:t>
            </a:r>
            <a:r>
              <a:rPr lang="en-MY" sz="2000" dirty="0" err="1"/>
              <a:t>pada</a:t>
            </a:r>
            <a:r>
              <a:rPr lang="en-MY" sz="2000" dirty="0"/>
              <a:t> </a:t>
            </a:r>
            <a:r>
              <a:rPr lang="en-MY" sz="2000" dirty="0" err="1"/>
              <a:t>akhir</a:t>
            </a:r>
            <a:r>
              <a:rPr lang="en-MY" sz="2000" dirty="0"/>
              <a:t> </a:t>
            </a:r>
            <a:r>
              <a:rPr lang="en-MY" sz="2000" dirty="0" err="1"/>
              <a:t>ayat</a:t>
            </a:r>
            <a:r>
              <a:rPr lang="en-MY" sz="2000" dirty="0"/>
              <a:t>. </a:t>
            </a:r>
            <a:r>
              <a:rPr lang="en-MY" sz="2000" dirty="0" err="1"/>
              <a:t>Contoh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tanya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 </a:t>
            </a:r>
            <a:r>
              <a:rPr lang="en-MY" sz="2000" i="1" dirty="0" err="1"/>
              <a:t>kenapa</a:t>
            </a:r>
            <a:r>
              <a:rPr lang="en-MY" sz="2000" i="1" dirty="0"/>
              <a:t>, </a:t>
            </a:r>
            <a:r>
              <a:rPr lang="en-MY" sz="2000" i="1" dirty="0" err="1"/>
              <a:t>mengapa</a:t>
            </a:r>
            <a:r>
              <a:rPr lang="en-MY" sz="2000" i="1" dirty="0"/>
              <a:t>, </a:t>
            </a:r>
            <a:r>
              <a:rPr lang="en-MY" sz="2000" i="1" dirty="0" err="1"/>
              <a:t>bila</a:t>
            </a:r>
            <a:r>
              <a:rPr lang="en-MY" sz="2000" i="1" dirty="0"/>
              <a:t>, </a:t>
            </a:r>
            <a:r>
              <a:rPr lang="en-MY" sz="2000" i="1" dirty="0" err="1"/>
              <a:t>apa</a:t>
            </a:r>
            <a:r>
              <a:rPr lang="en-MY" sz="2000" i="1" dirty="0"/>
              <a:t>, </a:t>
            </a:r>
            <a:r>
              <a:rPr lang="en-MY" sz="2000" i="1" dirty="0" err="1"/>
              <a:t>mana</a:t>
            </a:r>
            <a:r>
              <a:rPr lang="en-MY" sz="2000" i="1" dirty="0"/>
              <a:t>, </a:t>
            </a:r>
            <a:r>
              <a:rPr lang="en-MY" sz="2000" i="1" dirty="0" err="1"/>
              <a:t>bagaimana</a:t>
            </a:r>
            <a:r>
              <a:rPr lang="en-MY" sz="2000" i="1" dirty="0"/>
              <a:t>, </a:t>
            </a:r>
            <a:r>
              <a:rPr lang="en-MY" sz="2000" i="1" dirty="0" err="1"/>
              <a:t>siapa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 </a:t>
            </a:r>
            <a:r>
              <a:rPr lang="en-MY" sz="2000" i="1" dirty="0" err="1"/>
              <a:t>berapa</a:t>
            </a:r>
            <a:r>
              <a:rPr lang="en-MY" sz="2000" dirty="0"/>
              <a:t>.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perintah</a:t>
            </a:r>
            <a:endParaRPr lang="en-US" sz="2000" dirty="0"/>
          </a:p>
          <a:p>
            <a:r>
              <a:rPr lang="en-MY" sz="2000" i="1" dirty="0" err="1"/>
              <a:t>Rencana</a:t>
            </a:r>
            <a:r>
              <a:rPr lang="en-MY" sz="2000" i="1" dirty="0"/>
              <a:t> </a:t>
            </a:r>
            <a:r>
              <a:rPr lang="en-MY" sz="2000" i="1" dirty="0" err="1"/>
              <a:t>utama</a:t>
            </a:r>
            <a:r>
              <a:rPr lang="en-MY" sz="2000" i="1" dirty="0"/>
              <a:t>: </a:t>
            </a:r>
            <a:r>
              <a:rPr lang="en-MY" sz="2000" i="1" dirty="0" err="1">
                <a:hlinkClick r:id="rId2" tooltip="Kata perintah"/>
              </a:rPr>
              <a:t>Kata</a:t>
            </a:r>
            <a:r>
              <a:rPr lang="en-MY" sz="2000" i="1" dirty="0">
                <a:hlinkClick r:id="rId2" tooltip="Kata perintah"/>
              </a:rPr>
              <a:t> </a:t>
            </a:r>
            <a:r>
              <a:rPr lang="en-MY" sz="2000" i="1" dirty="0" err="1">
                <a:hlinkClick r:id="rId2" tooltip="Kata perintah"/>
              </a:rPr>
              <a:t>perintah</a:t>
            </a:r>
            <a:endParaRPr lang="en-US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perintah</a:t>
            </a:r>
            <a:r>
              <a:rPr lang="en-MY" sz="2000" dirty="0"/>
              <a:t> </a:t>
            </a:r>
            <a:r>
              <a:rPr lang="en-MY" sz="2000" dirty="0" err="1"/>
              <a:t>bertugas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memberi</a:t>
            </a:r>
            <a:r>
              <a:rPr lang="en-MY" sz="2000" dirty="0"/>
              <a:t> </a:t>
            </a:r>
            <a:r>
              <a:rPr lang="en-MY" sz="2000" dirty="0" err="1"/>
              <a:t>tindak</a:t>
            </a:r>
            <a:r>
              <a:rPr lang="en-MY" sz="2000" dirty="0"/>
              <a:t> </a:t>
            </a:r>
            <a:r>
              <a:rPr lang="en-MY" sz="2000" dirty="0" err="1"/>
              <a:t>balas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orang</a:t>
            </a:r>
            <a:r>
              <a:rPr lang="en-MY" sz="2000" dirty="0"/>
              <a:t> yang </a:t>
            </a:r>
            <a:r>
              <a:rPr lang="en-MY" sz="2000" dirty="0" err="1"/>
              <a:t>mendengar</a:t>
            </a:r>
            <a:r>
              <a:rPr lang="en-MY" sz="2000" dirty="0"/>
              <a:t> (</a:t>
            </a:r>
            <a:r>
              <a:rPr lang="en-MY" sz="2000" dirty="0" err="1"/>
              <a:t>pihak</a:t>
            </a:r>
            <a:r>
              <a:rPr lang="en-MY" sz="2000" dirty="0"/>
              <a:t> </a:t>
            </a:r>
            <a:r>
              <a:rPr lang="en-MY" sz="2000" dirty="0" err="1"/>
              <a:t>kedua</a:t>
            </a:r>
            <a:r>
              <a:rPr lang="en-MY" sz="2000" dirty="0"/>
              <a:t>) </a:t>
            </a:r>
            <a:r>
              <a:rPr lang="en-MY" sz="2000" dirty="0" err="1"/>
              <a:t>sebagai</a:t>
            </a:r>
            <a:r>
              <a:rPr lang="en-MY" sz="2000" dirty="0"/>
              <a:t> </a:t>
            </a:r>
            <a:r>
              <a:rPr lang="en-MY" sz="2000" dirty="0" err="1"/>
              <a:t>larangan</a:t>
            </a:r>
            <a:r>
              <a:rPr lang="en-MY" sz="2000" dirty="0"/>
              <a:t>, </a:t>
            </a:r>
            <a:r>
              <a:rPr lang="en-MY" sz="2000" dirty="0" err="1"/>
              <a:t>silaan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permintaan</a:t>
            </a:r>
            <a:r>
              <a:rPr lang="en-MY" sz="2000" dirty="0" smtClean="0"/>
              <a:t>.</a:t>
            </a:r>
          </a:p>
          <a:p>
            <a:endParaRPr lang="en-MY" sz="2000" dirty="0"/>
          </a:p>
          <a:p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menerima</a:t>
            </a:r>
            <a:r>
              <a:rPr lang="en-MY" sz="2000" dirty="0"/>
              <a:t> </a:t>
            </a:r>
            <a:r>
              <a:rPr lang="en-MY" sz="2000" dirty="0" err="1"/>
              <a:t>empat</a:t>
            </a:r>
            <a:r>
              <a:rPr lang="en-MY" sz="2000" dirty="0"/>
              <a:t> </a:t>
            </a:r>
            <a:r>
              <a:rPr lang="en-MY" sz="2000" dirty="0" err="1"/>
              <a:t>jenis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; </a:t>
            </a:r>
            <a:r>
              <a:rPr lang="en-MY" sz="2000" dirty="0" err="1"/>
              <a:t>awalan</a:t>
            </a:r>
            <a:r>
              <a:rPr lang="en-MY" sz="2000" dirty="0"/>
              <a:t>, </a:t>
            </a:r>
            <a:r>
              <a:rPr lang="en-MY" sz="2000" dirty="0" err="1"/>
              <a:t>akhiran</a:t>
            </a:r>
            <a:r>
              <a:rPr lang="en-MY" sz="2000" dirty="0"/>
              <a:t>, </a:t>
            </a:r>
            <a:r>
              <a:rPr lang="en-MY" sz="2000" dirty="0" err="1"/>
              <a:t>apitan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sisipan</a:t>
            </a:r>
            <a:r>
              <a:rPr lang="en-MY" sz="2000" dirty="0"/>
              <a:t>. </a:t>
            </a:r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</a:t>
            </a:r>
            <a:r>
              <a:rPr lang="en-MY" sz="2000" dirty="0" err="1"/>
              <a:t>ialah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 yang </a:t>
            </a:r>
            <a:r>
              <a:rPr lang="en-MY" sz="2000" dirty="0" err="1"/>
              <a:t>berada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hadapan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akar</a:t>
            </a:r>
            <a:r>
              <a:rPr lang="en-MY" sz="2000" dirty="0"/>
              <a:t>, </a:t>
            </a:r>
            <a:r>
              <a:rPr lang="en-MY" sz="2000" dirty="0" err="1"/>
              <a:t>contohnya</a:t>
            </a:r>
            <a:r>
              <a:rPr lang="en-MY" sz="2000" dirty="0"/>
              <a:t> </a:t>
            </a:r>
            <a:r>
              <a:rPr lang="en-MY" sz="2000" dirty="0" err="1"/>
              <a:t>pe</a:t>
            </a:r>
            <a:r>
              <a:rPr lang="en-MY" sz="2000" dirty="0"/>
              <a:t>(N), me(N), </a:t>
            </a:r>
            <a:r>
              <a:rPr lang="en-MY" sz="2000" dirty="0" err="1"/>
              <a:t>ter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sebagainya</a:t>
            </a:r>
            <a:r>
              <a:rPr lang="en-MY" sz="2000" dirty="0"/>
              <a:t>. </a:t>
            </a:r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akhiran</a:t>
            </a:r>
            <a:r>
              <a:rPr lang="en-MY" sz="2000" dirty="0"/>
              <a:t> </a:t>
            </a:r>
            <a:r>
              <a:rPr lang="en-MY" sz="2000" dirty="0" err="1"/>
              <a:t>terletak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akhir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akar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apitan</a:t>
            </a:r>
            <a:r>
              <a:rPr lang="en-MY" sz="2000" dirty="0"/>
              <a:t> </a:t>
            </a:r>
            <a:r>
              <a:rPr lang="en-MY" sz="2000" dirty="0" err="1"/>
              <a:t>mengapit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akar</a:t>
            </a:r>
            <a:r>
              <a:rPr lang="en-MY" sz="2000" dirty="0"/>
              <a:t>. </a:t>
            </a:r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sisipan</a:t>
            </a:r>
            <a:r>
              <a:rPr lang="en-MY" sz="2000" dirty="0"/>
              <a:t> pula </a:t>
            </a:r>
            <a:r>
              <a:rPr lang="en-MY" sz="2000" dirty="0" err="1"/>
              <a:t>tersisip</a:t>
            </a:r>
            <a:r>
              <a:rPr lang="en-MY" sz="2000" dirty="0"/>
              <a:t> </a:t>
            </a:r>
            <a:r>
              <a:rPr lang="en-MY" sz="2000" dirty="0" err="1"/>
              <a:t>di</a:t>
            </a:r>
            <a:r>
              <a:rPr lang="en-MY" sz="2000" dirty="0"/>
              <a:t> </a:t>
            </a:r>
            <a:r>
              <a:rPr lang="en-MY" sz="2000" dirty="0" err="1"/>
              <a:t>tengah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 smtClean="0"/>
              <a:t>.</a:t>
            </a:r>
          </a:p>
          <a:p>
            <a:endParaRPr lang="en-MY" sz="2000" dirty="0"/>
          </a:p>
          <a:p>
            <a:r>
              <a:rPr lang="en-MY" sz="2000" dirty="0" err="1"/>
              <a:t>Awalan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3" tooltip="Sunting bahagian: ke-"/>
              </a:rPr>
              <a:t>sunting</a:t>
            </a:r>
            <a:r>
              <a:rPr lang="en-MY" sz="2000" dirty="0"/>
              <a:t>]</a:t>
            </a:r>
            <a:r>
              <a:rPr lang="en-MY" sz="2000" b="1" dirty="0" err="1"/>
              <a:t>ke</a:t>
            </a:r>
            <a:r>
              <a:rPr lang="en-MY" sz="2000" b="1" dirty="0"/>
              <a:t>-</a:t>
            </a:r>
            <a:endParaRPr lang="en-US" sz="2000" dirty="0"/>
          </a:p>
          <a:p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ke</a:t>
            </a:r>
            <a:r>
              <a:rPr lang="en-MY" sz="2000" dirty="0"/>
              <a:t>-"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membentuk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bilangan</a:t>
            </a:r>
            <a:r>
              <a:rPr lang="en-MY" sz="2000" dirty="0"/>
              <a:t> </a:t>
            </a:r>
            <a:r>
              <a:rPr lang="en-MY" sz="2000" dirty="0" err="1"/>
              <a:t>himpunan</a:t>
            </a:r>
            <a:r>
              <a:rPr lang="en-MY" sz="2000" dirty="0"/>
              <a:t>,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bilangan</a:t>
            </a:r>
            <a:r>
              <a:rPr lang="en-MY" sz="2000" dirty="0"/>
              <a:t> </a:t>
            </a:r>
            <a:r>
              <a:rPr lang="en-MY" sz="2000" dirty="0" err="1"/>
              <a:t>tingkat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. </a:t>
            </a:r>
            <a:r>
              <a:rPr lang="en-MY" sz="2000" dirty="0" err="1"/>
              <a:t>Huruf</a:t>
            </a:r>
            <a:r>
              <a:rPr lang="en-MY" sz="2000" dirty="0"/>
              <a:t> </a:t>
            </a:r>
            <a:r>
              <a:rPr lang="en-MY" sz="2000" dirty="0" err="1"/>
              <a:t>akar</a:t>
            </a:r>
            <a:r>
              <a:rPr lang="en-MY" sz="2000" dirty="0"/>
              <a:t> </a:t>
            </a:r>
            <a:r>
              <a:rPr lang="en-MY" sz="2000" dirty="0" err="1"/>
              <a:t>akan</a:t>
            </a:r>
            <a:r>
              <a:rPr lang="en-MY" sz="2000" dirty="0"/>
              <a:t> </a:t>
            </a:r>
            <a:r>
              <a:rPr lang="en-MY" sz="2000" dirty="0" err="1"/>
              <a:t>kekal</a:t>
            </a:r>
            <a:r>
              <a:rPr lang="en-MY" sz="2000" dirty="0"/>
              <a:t> </a:t>
            </a:r>
            <a:r>
              <a:rPr lang="en-MY" sz="2000" dirty="0" err="1"/>
              <a:t>biarpun</a:t>
            </a:r>
            <a:r>
              <a:rPr lang="en-MY" sz="2000" dirty="0"/>
              <a:t> </a:t>
            </a:r>
            <a:r>
              <a:rPr lang="en-MY" sz="2000" dirty="0" err="1"/>
              <a:t>setelah</a:t>
            </a:r>
            <a:r>
              <a:rPr lang="en-MY" sz="2000" dirty="0"/>
              <a:t> </a:t>
            </a:r>
            <a:r>
              <a:rPr lang="en-MY" sz="2000" dirty="0" err="1"/>
              <a:t>digabung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ini</a:t>
            </a:r>
            <a:r>
              <a:rPr lang="en-MY" sz="2000" dirty="0"/>
              <a:t>. </a:t>
            </a:r>
            <a:r>
              <a:rPr lang="en-MY" sz="2000" dirty="0" err="1"/>
              <a:t>Bukan</a:t>
            </a:r>
            <a:r>
              <a:rPr lang="en-MY" sz="2000" dirty="0"/>
              <a:t> </a:t>
            </a:r>
            <a:r>
              <a:rPr lang="en-MY" sz="2000" dirty="0" err="1"/>
              <a:t>semua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digabungkan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ke</a:t>
            </a:r>
            <a:r>
              <a:rPr lang="en-MY" sz="2000" dirty="0"/>
              <a:t>-". </a:t>
            </a:r>
            <a:r>
              <a:rPr lang="en-MY" sz="2000" dirty="0" err="1"/>
              <a:t>Kebanyakannya</a:t>
            </a:r>
            <a:r>
              <a:rPr lang="en-MY" sz="2000" dirty="0"/>
              <a:t> </a:t>
            </a:r>
            <a:r>
              <a:rPr lang="en-MY" sz="2000" dirty="0" err="1"/>
              <a:t>memerlukan</a:t>
            </a:r>
            <a:r>
              <a:rPr lang="en-MY" sz="2000" dirty="0"/>
              <a:t> </a:t>
            </a:r>
            <a:r>
              <a:rPr lang="en-MY" sz="2000" dirty="0" err="1"/>
              <a:t>akhiran</a:t>
            </a:r>
            <a:r>
              <a:rPr lang="en-MY" sz="2000" dirty="0"/>
              <a:t> -an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membentuk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yang </a:t>
            </a:r>
            <a:r>
              <a:rPr lang="en-MY" sz="2000" dirty="0" err="1"/>
              <a:t>tepat</a:t>
            </a:r>
            <a:r>
              <a:rPr lang="en-MY" sz="2000" dirty="0"/>
              <a:t>. </a:t>
            </a:r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ke</a:t>
            </a:r>
            <a:r>
              <a:rPr lang="en-MY" sz="2000" dirty="0"/>
              <a:t>-"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membawa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 </a:t>
            </a:r>
            <a:r>
              <a:rPr lang="en-MY" sz="2000" dirty="0" err="1"/>
              <a:t>berikut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dasar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penanda</a:t>
            </a:r>
            <a:r>
              <a:rPr lang="en-MY" sz="2000" dirty="0"/>
              <a:t> </a:t>
            </a:r>
            <a:r>
              <a:rPr lang="en-MY" sz="2000" dirty="0" err="1"/>
              <a:t>orang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benda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memberi</a:t>
            </a:r>
            <a:r>
              <a:rPr lang="en-MY" sz="2000" dirty="0"/>
              <a:t> </a:t>
            </a:r>
            <a:r>
              <a:rPr lang="en-MY" sz="2000" dirty="0" err="1"/>
              <a:t>tumpuan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dasar</a:t>
            </a:r>
            <a:r>
              <a:rPr lang="en-MY" sz="2000" dirty="0"/>
              <a:t> (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): </a:t>
            </a:r>
            <a:r>
              <a:rPr lang="en-MY" sz="2000" i="1" dirty="0" err="1"/>
              <a:t>kekasih</a:t>
            </a:r>
            <a:r>
              <a:rPr lang="en-MY" sz="2000" dirty="0"/>
              <a:t>, </a:t>
            </a:r>
            <a:r>
              <a:rPr lang="en-MY" sz="2000" i="1" dirty="0" err="1"/>
              <a:t>ketua</a:t>
            </a:r>
            <a:r>
              <a:rPr lang="en-MY" sz="2000" dirty="0"/>
              <a:t>, </a:t>
            </a:r>
            <a:r>
              <a:rPr lang="en-MY" sz="2000" i="1" dirty="0" err="1"/>
              <a:t>kemudi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3581400"/>
          <a:ext cx="5943600" cy="2421128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</a:tblGrid>
              <a:tr h="184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Morfem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Bebas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Morfem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terikat</a:t>
                      </a:r>
                      <a:r>
                        <a:rPr lang="en-MY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MY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imbuhan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berdiri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sendiri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misalnya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b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MY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minum</a:t>
                      </a:r>
                      <a:r>
                        <a:rPr lang="en-MY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cuti</a:t>
                      </a:r>
                      <a:r>
                        <a:rPr lang="en-MY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sekolah</a:t>
                      </a:r>
                      <a:r>
                        <a:rPr lang="en-MY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periksa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20955" marB="850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Bentuk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imbuhan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misalnya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b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en-MY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</a:t>
                      </a:r>
                      <a:r>
                        <a:rPr lang="en-MY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per, </a:t>
                      </a:r>
                      <a:r>
                        <a:rPr lang="en-MY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kan</a:t>
                      </a:r>
                      <a:r>
                        <a:rPr lang="en-MY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MY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20955" marB="850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Mempunyai maksud sendiri.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20955" marB="850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mempunyai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makna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tetapi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mempunyai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fungsi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tatabahasa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nahu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Boleh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mengubah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makna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sesuatu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seterusnya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makna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ayat</a:t>
                      </a:r>
                      <a:r>
                        <a:rPr lang="en-MY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20955" marB="850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" y="304800"/>
            <a:ext cx="8686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unit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menjadi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unsur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perkataan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Sekiranya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dipecahkan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unit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bermakna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lebih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kata-kata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terdiri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unit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Misalnya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". 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berfungsi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memberi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dipecahkan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num.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Sebaliknya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diminum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dipecahkan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Kesimpulannya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perkataan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terdiri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beberapa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dibahagi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iaitu</a:t>
            </a:r>
            <a:r>
              <a:rPr lang="en-US" sz="2000" dirty="0"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bebas</a:t>
            </a:r>
            <a:r>
              <a:rPr lang="en-US" sz="2000" dirty="0"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terikat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 err="1"/>
              <a:t>pe</a:t>
            </a:r>
            <a:r>
              <a:rPr lang="en-MY" sz="2000" b="1" dirty="0"/>
              <a:t>(n)-</a:t>
            </a:r>
            <a:endParaRPr lang="en-US" sz="2000" dirty="0"/>
          </a:p>
          <a:p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pe</a:t>
            </a:r>
            <a:r>
              <a:rPr lang="en-MY" sz="2000" dirty="0"/>
              <a:t>(n)-" </a:t>
            </a:r>
            <a:r>
              <a:rPr lang="en-MY" sz="2000" dirty="0" err="1"/>
              <a:t>menerbitkan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yang </a:t>
            </a:r>
            <a:r>
              <a:rPr lang="en-MY" sz="2000" dirty="0" err="1"/>
              <a:t>memberi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 </a:t>
            </a:r>
            <a:r>
              <a:rPr lang="en-MY" sz="2000" dirty="0" err="1"/>
              <a:t>tertentu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</a:t>
            </a:r>
            <a:r>
              <a:rPr lang="en-MY" sz="2000" dirty="0" err="1"/>
              <a:t>dasar</a:t>
            </a:r>
            <a:r>
              <a:rPr lang="en-MY" sz="2000" dirty="0"/>
              <a:t> yang </a:t>
            </a:r>
            <a:r>
              <a:rPr lang="en-MY" sz="2000" dirty="0" err="1"/>
              <a:t>diimbuhkannya</a:t>
            </a:r>
            <a:r>
              <a:rPr lang="en-MY" sz="2000" dirty="0"/>
              <a:t>,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membawa</a:t>
            </a:r>
            <a:r>
              <a:rPr lang="en-MY" sz="2000" dirty="0"/>
              <a:t> </a:t>
            </a:r>
            <a:r>
              <a:rPr lang="en-MY" sz="2000" dirty="0" err="1"/>
              <a:t>erti-erti</a:t>
            </a:r>
            <a:r>
              <a:rPr lang="en-MY" sz="2000" dirty="0"/>
              <a:t> </a:t>
            </a:r>
            <a:r>
              <a:rPr lang="en-MY" sz="2000" dirty="0" err="1"/>
              <a:t>berikut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alatan</a:t>
            </a:r>
            <a:r>
              <a:rPr lang="en-MY" sz="2000" dirty="0"/>
              <a:t>/</a:t>
            </a:r>
            <a:r>
              <a:rPr lang="en-MY" sz="2000" dirty="0" err="1"/>
              <a:t>perkakas</a:t>
            </a:r>
            <a:r>
              <a:rPr lang="en-MY" sz="2000" dirty="0"/>
              <a:t>: </a:t>
            </a:r>
            <a:r>
              <a:rPr lang="en-MY" sz="2000" i="1" dirty="0" err="1"/>
              <a:t>pembakar</a:t>
            </a:r>
            <a:r>
              <a:rPr lang="en-MY" sz="2000" i="1" dirty="0"/>
              <a:t>, </a:t>
            </a:r>
            <a:r>
              <a:rPr lang="en-MY" sz="2000" i="1" dirty="0" err="1"/>
              <a:t>pengasah</a:t>
            </a:r>
            <a:r>
              <a:rPr lang="en-MY" sz="2000" i="1" dirty="0"/>
              <a:t>, </a:t>
            </a:r>
            <a:r>
              <a:rPr lang="en-MY" sz="2000" i="1" dirty="0" err="1"/>
              <a:t>penukul</a:t>
            </a:r>
            <a:r>
              <a:rPr lang="en-MY" sz="2000" i="1" dirty="0"/>
              <a:t>, </a:t>
            </a:r>
            <a:r>
              <a:rPr lang="en-MY" sz="2000" i="1" dirty="0" err="1"/>
              <a:t>penapis</a:t>
            </a:r>
            <a:endParaRPr lang="en-US" sz="2000" dirty="0"/>
          </a:p>
          <a:p>
            <a:pPr lvl="0"/>
            <a:r>
              <a:rPr lang="en-MY" sz="2000" dirty="0" err="1"/>
              <a:t>orang</a:t>
            </a:r>
            <a:r>
              <a:rPr lang="en-MY" sz="2000" dirty="0"/>
              <a:t> yang </a:t>
            </a:r>
            <a:r>
              <a:rPr lang="en-MY" sz="2000" dirty="0" err="1"/>
              <a:t>membuat</a:t>
            </a:r>
            <a:r>
              <a:rPr lang="en-MY" sz="2000" dirty="0"/>
              <a:t>: </a:t>
            </a:r>
            <a:r>
              <a:rPr lang="en-MY" sz="2000" i="1" dirty="0" err="1"/>
              <a:t>penulis</a:t>
            </a:r>
            <a:r>
              <a:rPr lang="en-MY" sz="2000" i="1" dirty="0"/>
              <a:t>, </a:t>
            </a:r>
            <a:r>
              <a:rPr lang="en-MY" sz="2000" i="1" dirty="0" err="1"/>
              <a:t>pencipta</a:t>
            </a:r>
            <a:r>
              <a:rPr lang="en-MY" sz="2000" i="1" dirty="0"/>
              <a:t>, </a:t>
            </a:r>
            <a:r>
              <a:rPr lang="en-MY" sz="2000" i="1" dirty="0" err="1"/>
              <a:t>pentadbir</a:t>
            </a:r>
            <a:endParaRPr lang="en-US" sz="2000" dirty="0"/>
          </a:p>
          <a:p>
            <a:pPr lvl="0"/>
            <a:r>
              <a:rPr lang="en-MY" sz="2000" dirty="0" err="1"/>
              <a:t>sesuatu</a:t>
            </a:r>
            <a:r>
              <a:rPr lang="en-MY" sz="2000" dirty="0"/>
              <a:t> yang </a:t>
            </a:r>
            <a:r>
              <a:rPr lang="en-MY" sz="2000" dirty="0" err="1"/>
              <a:t>menyebabkan</a:t>
            </a:r>
            <a:r>
              <a:rPr lang="en-MY" sz="2000" dirty="0"/>
              <a:t> </a:t>
            </a:r>
            <a:r>
              <a:rPr lang="en-MY" sz="2000" dirty="0" err="1"/>
              <a:t>jadi</a:t>
            </a:r>
            <a:r>
              <a:rPr lang="en-MY" sz="2000" dirty="0"/>
              <a:t>...: </a:t>
            </a:r>
            <a:r>
              <a:rPr lang="en-MY" sz="2000" i="1" dirty="0" err="1"/>
              <a:t>pengasih</a:t>
            </a:r>
            <a:r>
              <a:rPr lang="en-MY" sz="2000" i="1" dirty="0"/>
              <a:t>, </a:t>
            </a:r>
            <a:r>
              <a:rPr lang="en-MY" sz="2000" i="1" dirty="0" err="1"/>
              <a:t>pemanis</a:t>
            </a:r>
            <a:r>
              <a:rPr lang="en-MY" sz="2000" i="1" dirty="0"/>
              <a:t>, </a:t>
            </a:r>
            <a:r>
              <a:rPr lang="en-MY" sz="2000" i="1" dirty="0" err="1"/>
              <a:t>pendingin</a:t>
            </a:r>
            <a:endParaRPr lang="en-US" sz="2000" dirty="0"/>
          </a:p>
          <a:p>
            <a:pPr lvl="0"/>
            <a:r>
              <a:rPr lang="en-MY" sz="2000" dirty="0" err="1"/>
              <a:t>orang</a:t>
            </a:r>
            <a:r>
              <a:rPr lang="en-MY" sz="2000" dirty="0"/>
              <a:t> yang </a:t>
            </a:r>
            <a:r>
              <a:rPr lang="en-MY" sz="2000" dirty="0" err="1"/>
              <a:t>selalu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suka</a:t>
            </a:r>
            <a:r>
              <a:rPr lang="en-MY" sz="2000" dirty="0"/>
              <a:t>...: </a:t>
            </a:r>
            <a:r>
              <a:rPr lang="en-MY" sz="2000" i="1" dirty="0" err="1"/>
              <a:t>penidur</a:t>
            </a:r>
            <a:r>
              <a:rPr lang="en-MY" sz="2000" i="1" dirty="0"/>
              <a:t>, </a:t>
            </a:r>
            <a:r>
              <a:rPr lang="en-MY" sz="2000" i="1" dirty="0" err="1"/>
              <a:t>pemalas</a:t>
            </a:r>
            <a:r>
              <a:rPr lang="en-MY" sz="2000" i="1" dirty="0"/>
              <a:t>, </a:t>
            </a:r>
            <a:r>
              <a:rPr lang="en-MY" sz="2000" i="1" dirty="0" err="1"/>
              <a:t>perokok</a:t>
            </a:r>
            <a:endParaRPr lang="en-US" sz="2000" dirty="0"/>
          </a:p>
          <a:p>
            <a:pPr lvl="0"/>
            <a:r>
              <a:rPr lang="en-MY" sz="2000" dirty="0" err="1"/>
              <a:t>orang</a:t>
            </a:r>
            <a:r>
              <a:rPr lang="en-MY" sz="2000" dirty="0"/>
              <a:t> yang </a:t>
            </a:r>
            <a:r>
              <a:rPr lang="en-MY" sz="2000" dirty="0" err="1"/>
              <a:t>mempunyai</a:t>
            </a:r>
            <a:r>
              <a:rPr lang="en-MY" sz="2000" dirty="0"/>
              <a:t> </a:t>
            </a:r>
            <a:r>
              <a:rPr lang="en-MY" sz="2000" dirty="0" err="1"/>
              <a:t>sifat</a:t>
            </a:r>
            <a:r>
              <a:rPr lang="en-MY" sz="2000" dirty="0"/>
              <a:t>...:</a:t>
            </a:r>
            <a:r>
              <a:rPr lang="en-MY" sz="2000" i="1" dirty="0" err="1"/>
              <a:t>pemalu</a:t>
            </a:r>
            <a:r>
              <a:rPr lang="en-MY" sz="2000" i="1" dirty="0"/>
              <a:t>, </a:t>
            </a:r>
            <a:r>
              <a:rPr lang="en-MY" sz="2000" i="1" dirty="0" err="1"/>
              <a:t>pemurah</a:t>
            </a:r>
            <a:r>
              <a:rPr lang="en-MY" sz="2000" i="1" dirty="0"/>
              <a:t>, </a:t>
            </a:r>
            <a:r>
              <a:rPr lang="en-MY" sz="2000" i="1" dirty="0" err="1"/>
              <a:t>pembengis</a:t>
            </a:r>
            <a:endParaRPr lang="en-US" sz="2000" dirty="0"/>
          </a:p>
          <a:p>
            <a:pPr lvl="0"/>
            <a:r>
              <a:rPr lang="en-MY" sz="2000" dirty="0" err="1"/>
              <a:t>milik</a:t>
            </a:r>
            <a:r>
              <a:rPr lang="en-MY" sz="2000" dirty="0"/>
              <a:t> </a:t>
            </a:r>
            <a:r>
              <a:rPr lang="en-MY" sz="2000" dirty="0" err="1"/>
              <a:t>sifat</a:t>
            </a:r>
            <a:r>
              <a:rPr lang="en-MY" sz="2000" dirty="0"/>
              <a:t> </a:t>
            </a:r>
            <a:r>
              <a:rPr lang="en-MY" sz="2000" dirty="0" err="1"/>
              <a:t>seseorang</a:t>
            </a:r>
            <a:r>
              <a:rPr lang="en-MY" sz="2000" dirty="0"/>
              <a:t>: </a:t>
            </a:r>
            <a:r>
              <a:rPr lang="en-MY" sz="2000" i="1" dirty="0" err="1"/>
              <a:t>pemuda</a:t>
            </a:r>
            <a:r>
              <a:rPr lang="en-MY" sz="2000" i="1" dirty="0"/>
              <a:t>, </a:t>
            </a:r>
            <a:r>
              <a:rPr lang="en-MY" sz="2000" i="1" dirty="0" err="1"/>
              <a:t>pembesar</a:t>
            </a:r>
            <a:endParaRPr lang="en-US" sz="2000" dirty="0"/>
          </a:p>
          <a:p>
            <a:pPr lvl="0"/>
            <a:r>
              <a:rPr lang="en-MY" sz="2000" dirty="0" err="1"/>
              <a:t>ukuran</a:t>
            </a:r>
            <a:r>
              <a:rPr lang="en-MY" sz="2000" dirty="0"/>
              <a:t> </a:t>
            </a:r>
            <a:r>
              <a:rPr lang="en-MY" sz="2000" dirty="0" err="1"/>
              <a:t>bagi</a:t>
            </a:r>
            <a:r>
              <a:rPr lang="en-MY" sz="2000" dirty="0"/>
              <a:t> </a:t>
            </a:r>
            <a:r>
              <a:rPr lang="en-MY" sz="2000" dirty="0" err="1"/>
              <a:t>waktu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tempat</a:t>
            </a:r>
            <a:r>
              <a:rPr lang="en-MY" sz="2000" dirty="0"/>
              <a:t>: </a:t>
            </a:r>
            <a:r>
              <a:rPr lang="en-MY" sz="2000" i="1" dirty="0" err="1"/>
              <a:t>pemeluk</a:t>
            </a:r>
            <a:r>
              <a:rPr lang="en-MY" sz="2000" i="1" dirty="0"/>
              <a:t>, </a:t>
            </a:r>
            <a:r>
              <a:rPr lang="en-MY" sz="2000" i="1" dirty="0" err="1"/>
              <a:t>penanak</a:t>
            </a:r>
            <a:r>
              <a:rPr lang="en-MY" sz="2000" i="1" dirty="0"/>
              <a:t>, </a:t>
            </a:r>
            <a:r>
              <a:rPr lang="en-MY" sz="2000" i="1" dirty="0" err="1"/>
              <a:t>pelaung</a:t>
            </a:r>
            <a:endParaRPr lang="en-US" sz="2000" dirty="0"/>
          </a:p>
          <a:p>
            <a:pPr lvl="0"/>
            <a:r>
              <a:rPr lang="en-MY" sz="2000" dirty="0" err="1"/>
              <a:t>hasil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kesan</a:t>
            </a:r>
            <a:r>
              <a:rPr lang="en-MY" sz="2000" dirty="0"/>
              <a:t> </a:t>
            </a:r>
            <a:r>
              <a:rPr lang="en-MY" sz="2000" dirty="0" err="1"/>
              <a:t>daripada</a:t>
            </a:r>
            <a:r>
              <a:rPr lang="en-MY" sz="2000" dirty="0"/>
              <a:t> </a:t>
            </a:r>
            <a:r>
              <a:rPr lang="en-MY" sz="2000" dirty="0" err="1"/>
              <a:t>sesuatu</a:t>
            </a:r>
            <a:r>
              <a:rPr lang="en-MY" sz="2000" dirty="0"/>
              <a:t>: </a:t>
            </a:r>
            <a:r>
              <a:rPr lang="en-MY" sz="2000" i="1" dirty="0" err="1"/>
              <a:t>penyakit</a:t>
            </a:r>
            <a:r>
              <a:rPr lang="en-MY" sz="2000" i="1" dirty="0"/>
              <a:t>, </a:t>
            </a:r>
            <a:r>
              <a:rPr lang="en-MY" sz="2000" i="1" dirty="0" err="1"/>
              <a:t>pendapat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70551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17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Bentuk</a:t>
                      </a:r>
                      <a:r>
                        <a:rPr lang="en-MY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imbuhan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Fonem</a:t>
                      </a:r>
                      <a:r>
                        <a:rPr lang="en-MY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pertama</a:t>
                      </a:r>
                      <a:r>
                        <a:rPr lang="en-MY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MY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kata</a:t>
                      </a:r>
                      <a:r>
                        <a:rPr lang="en-MY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dasar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Gugurkan?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Contoh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Huraian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87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/b/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baris → pembaris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7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/p/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panah → pemanah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Kecuali kata pinjaman dan sebilangan kecil kata jati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Cth: pempamer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179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/c/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/d/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/j/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/sy/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curi → pencuri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datang → pendatang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jahat → penjahat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syarah → pensyarah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7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/t/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tari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penari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Kecuali kata pinjaman dan sebilangan kecil kata jati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Cth: pentadbir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2879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MY" sz="1200" u="sng">
                          <a:solidFill>
                            <a:srgbClr val="0645AD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Vokal"/>
                        </a:rPr>
                        <a:t>vokal</a:t>
                      </a: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arah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pengarah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287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/g/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ganti → pengganti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7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/k/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karat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pengarat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Kecuali kata pinjaman dan sebilangan kecil kata jati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Cth: pengkaji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17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meny-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/s/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sakit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penyakit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Kecuali sesetengah kata pinjaman dan sebilangan kecil kata jati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Cth: penstabil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62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/l/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/m/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/n/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/ng/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/ny/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/r/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/w/</a:t>
                      </a:r>
                      <a:b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/y/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lambung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pelampung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makan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pemakan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nyanyi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penyanyi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rasa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perasa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wangi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pewangi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17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menge-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sah → pengesah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kata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dasar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satu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suku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kata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sahaja</a:t>
                      </a:r>
                      <a:r>
                        <a:rPr lang="en-MY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778" marR="14778" marT="14778" marB="14778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 err="1"/>
              <a:t>Bagi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yang </a:t>
            </a:r>
            <a:r>
              <a:rPr lang="en-MY" sz="2000" dirty="0" err="1"/>
              <a:t>bermula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huruf</a:t>
            </a:r>
            <a:r>
              <a:rPr lang="en-MY" sz="2000" dirty="0"/>
              <a:t> </a:t>
            </a:r>
            <a:r>
              <a:rPr lang="en-MY" sz="2000" dirty="0" err="1"/>
              <a:t>vokal</a:t>
            </a:r>
            <a:r>
              <a:rPr lang="en-MY" sz="2000" dirty="0"/>
              <a:t>, </a:t>
            </a:r>
            <a:r>
              <a:rPr lang="en-MY" sz="2000" dirty="0" err="1"/>
              <a:t>sebutan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</a:t>
            </a:r>
            <a:r>
              <a:rPr lang="en-MY" sz="2000" dirty="0" err="1"/>
              <a:t>berubah</a:t>
            </a:r>
            <a:r>
              <a:rPr lang="en-MY" sz="2000" dirty="0"/>
              <a:t> </a:t>
            </a:r>
            <a:r>
              <a:rPr lang="en-MY" sz="2000" dirty="0" err="1"/>
              <a:t>misalnya</a:t>
            </a:r>
            <a:r>
              <a:rPr lang="en-MY" sz="2000" dirty="0"/>
              <a:t> </a:t>
            </a:r>
            <a:r>
              <a:rPr lang="en-MY" sz="2000" dirty="0" err="1"/>
              <a:t>pengambil</a:t>
            </a:r>
            <a:r>
              <a:rPr lang="en-MY" sz="2000" dirty="0"/>
              <a:t> (</a:t>
            </a:r>
            <a:r>
              <a:rPr lang="en-MY" sz="2000" dirty="0" err="1"/>
              <a:t>ambil</a:t>
            </a:r>
            <a:r>
              <a:rPr lang="en-MY" sz="2000" dirty="0"/>
              <a:t>) </a:t>
            </a:r>
            <a:r>
              <a:rPr lang="en-MY" sz="2000" dirty="0" err="1"/>
              <a:t>akan</a:t>
            </a:r>
            <a:r>
              <a:rPr lang="en-MY" sz="2000" dirty="0"/>
              <a:t> </a:t>
            </a:r>
            <a:r>
              <a:rPr lang="en-MY" sz="2000" dirty="0" err="1"/>
              <a:t>disebut</a:t>
            </a:r>
            <a:r>
              <a:rPr lang="en-MY" sz="2000" dirty="0"/>
              <a:t> </a:t>
            </a:r>
            <a:r>
              <a:rPr lang="en-MY" sz="2000" dirty="0" err="1"/>
              <a:t>sebagai</a:t>
            </a:r>
            <a:r>
              <a:rPr lang="en-MY" sz="2000" dirty="0"/>
              <a:t> </a:t>
            </a:r>
            <a:r>
              <a:rPr lang="en-MY" sz="2000" i="1" dirty="0" err="1"/>
              <a:t>pe-ngam-bil</a:t>
            </a:r>
            <a:r>
              <a:rPr lang="en-MY" sz="2000" dirty="0"/>
              <a:t> 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penguji</a:t>
            </a:r>
            <a:r>
              <a:rPr lang="en-MY" sz="2000" dirty="0"/>
              <a:t> (</a:t>
            </a:r>
            <a:r>
              <a:rPr lang="en-MY" sz="2000" dirty="0" err="1"/>
              <a:t>uji</a:t>
            </a:r>
            <a:r>
              <a:rPr lang="en-MY" sz="2000" dirty="0"/>
              <a:t>) </a:t>
            </a:r>
            <a:r>
              <a:rPr lang="en-MY" sz="2000" dirty="0" err="1"/>
              <a:t>disebut</a:t>
            </a:r>
            <a:r>
              <a:rPr lang="en-MY" sz="2000" dirty="0"/>
              <a:t> </a:t>
            </a:r>
            <a:r>
              <a:rPr lang="en-MY" sz="2000" i="1" dirty="0" err="1"/>
              <a:t>pe-ngu-ji</a:t>
            </a:r>
            <a:r>
              <a:rPr lang="en-MY" sz="2000" dirty="0"/>
              <a:t>. </a:t>
            </a:r>
            <a:r>
              <a:rPr lang="en-MY" sz="2000" dirty="0" err="1"/>
              <a:t>Berbeza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huruf</a:t>
            </a:r>
            <a:r>
              <a:rPr lang="en-MY" sz="2000" dirty="0"/>
              <a:t> yang </a:t>
            </a:r>
            <a:r>
              <a:rPr lang="en-MY" sz="2000" dirty="0" err="1"/>
              <a:t>bermula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konsonan</a:t>
            </a:r>
            <a:r>
              <a:rPr lang="en-MY" sz="2000" dirty="0"/>
              <a:t> (</a:t>
            </a:r>
            <a:r>
              <a:rPr lang="en-MY" sz="2000" dirty="0" err="1"/>
              <a:t>kecuali</a:t>
            </a:r>
            <a:r>
              <a:rPr lang="en-MY" sz="2000" dirty="0"/>
              <a:t> k, s, t </a:t>
            </a:r>
            <a:r>
              <a:rPr lang="en-MY" sz="2000" dirty="0" err="1"/>
              <a:t>dan</a:t>
            </a:r>
            <a:r>
              <a:rPr lang="en-MY" sz="2000" dirty="0"/>
              <a:t> p) </a:t>
            </a:r>
            <a:r>
              <a:rPr lang="en-MY" sz="2000" dirty="0" err="1"/>
              <a:t>bunyi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</a:t>
            </a:r>
            <a:r>
              <a:rPr lang="en-MY" sz="2000" dirty="0" err="1"/>
              <a:t>asal</a:t>
            </a:r>
            <a:r>
              <a:rPr lang="en-MY" sz="2000" dirty="0"/>
              <a:t> </a:t>
            </a:r>
            <a:r>
              <a:rPr lang="en-MY" sz="2000" dirty="0" err="1"/>
              <a:t>akan</a:t>
            </a:r>
            <a:r>
              <a:rPr lang="en-MY" sz="2000" dirty="0"/>
              <a:t> </a:t>
            </a:r>
            <a:r>
              <a:rPr lang="en-MY" sz="2000" dirty="0" err="1"/>
              <a:t>dikekalkan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 </a:t>
            </a:r>
            <a:r>
              <a:rPr lang="en-MY" sz="2000" dirty="0" err="1"/>
              <a:t>penggosok</a:t>
            </a:r>
            <a:r>
              <a:rPr lang="en-MY" sz="2000" dirty="0"/>
              <a:t> </a:t>
            </a:r>
            <a:r>
              <a:rPr lang="en-MY" sz="2000" dirty="0" err="1"/>
              <a:t>disebut</a:t>
            </a:r>
            <a:r>
              <a:rPr lang="en-MY" sz="2000" dirty="0"/>
              <a:t> </a:t>
            </a:r>
            <a:r>
              <a:rPr lang="en-MY" sz="2000" i="1" dirty="0" err="1"/>
              <a:t>peng</a:t>
            </a:r>
            <a:r>
              <a:rPr lang="en-MY" sz="2000" i="1" dirty="0"/>
              <a:t>-go-</a:t>
            </a:r>
            <a:r>
              <a:rPr lang="en-MY" sz="2000" i="1" dirty="0" err="1"/>
              <a:t>sok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 err="1"/>
              <a:t>Imbuhan</a:t>
            </a:r>
            <a:r>
              <a:rPr lang="en-MY" sz="2000" dirty="0"/>
              <a:t> "</a:t>
            </a:r>
            <a:r>
              <a:rPr lang="en-MY" sz="2000" dirty="0" err="1"/>
              <a:t>pe</a:t>
            </a:r>
            <a:r>
              <a:rPr lang="en-MY" sz="2000" dirty="0"/>
              <a:t>(n)-" </a:t>
            </a:r>
            <a:r>
              <a:rPr lang="en-MY" sz="2000" dirty="0" err="1"/>
              <a:t>berpadan</a:t>
            </a:r>
            <a:r>
              <a:rPr lang="en-MY" sz="2000" dirty="0"/>
              <a:t> </a:t>
            </a:r>
            <a:r>
              <a:rPr lang="en-MY" sz="2000" dirty="0" err="1"/>
              <a:t>fungsinya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 "</a:t>
            </a:r>
            <a:r>
              <a:rPr lang="en-MY" sz="2000" dirty="0">
                <a:hlinkClick r:id="rId2" tooltip="Imbuhan kata kerja (bahasa Melayu)"/>
              </a:rPr>
              <a:t>me(n)-</a:t>
            </a:r>
            <a:r>
              <a:rPr lang="en-MY" sz="2000" dirty="0"/>
              <a:t>"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.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3" tooltip="Sunting bahagian: pe-"/>
              </a:rPr>
              <a:t>sunting</a:t>
            </a:r>
            <a:r>
              <a:rPr lang="en-MY" sz="2000" dirty="0"/>
              <a:t>]</a:t>
            </a:r>
            <a:r>
              <a:rPr lang="en-MY" sz="2000" b="1" dirty="0" err="1"/>
              <a:t>pe</a:t>
            </a:r>
            <a:r>
              <a:rPr lang="en-MY" sz="2000" b="1" dirty="0"/>
              <a:t>-</a:t>
            </a:r>
            <a:endParaRPr lang="en-US" sz="2000" dirty="0"/>
          </a:p>
          <a:p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/>
              <a:t>pe</a:t>
            </a:r>
            <a:r>
              <a:rPr lang="en-MY" sz="2000" dirty="0"/>
              <a:t>-" (</a:t>
            </a:r>
            <a:r>
              <a:rPr lang="en-MY" sz="2000" dirty="0" err="1"/>
              <a:t>tanpa</a:t>
            </a:r>
            <a:r>
              <a:rPr lang="en-MY" sz="2000" dirty="0"/>
              <a:t> </a:t>
            </a:r>
            <a:r>
              <a:rPr lang="en-MY" sz="2000" dirty="0" err="1"/>
              <a:t>pembolehubah</a:t>
            </a:r>
            <a:r>
              <a:rPr lang="en-MY" sz="2000" dirty="0"/>
              <a:t> (n) </a:t>
            </a:r>
            <a:r>
              <a:rPr lang="en-MY" sz="2000" dirty="0" err="1"/>
              <a:t>dalam</a:t>
            </a:r>
            <a:r>
              <a:rPr lang="en-MY" sz="2000" dirty="0"/>
              <a:t> "</a:t>
            </a:r>
            <a:r>
              <a:rPr lang="en-MY" sz="2000" dirty="0" err="1"/>
              <a:t>pe</a:t>
            </a:r>
            <a:r>
              <a:rPr lang="en-MY" sz="2000" dirty="0"/>
              <a:t>(n)-") </a:t>
            </a:r>
            <a:r>
              <a:rPr lang="en-MY" sz="2000" dirty="0" err="1"/>
              <a:t>menerbitkan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nama</a:t>
            </a:r>
            <a:r>
              <a:rPr lang="en-MY" sz="2000" dirty="0"/>
              <a:t> </a:t>
            </a:r>
            <a:r>
              <a:rPr lang="en-MY" sz="2000" dirty="0" err="1"/>
              <a:t>memberi</a:t>
            </a:r>
            <a:r>
              <a:rPr lang="en-MY" sz="2000" dirty="0"/>
              <a:t> </a:t>
            </a:r>
            <a:r>
              <a:rPr lang="en-MY" sz="2000" dirty="0" err="1"/>
              <a:t>maksud</a:t>
            </a:r>
            <a:r>
              <a:rPr lang="en-MY" sz="2000" dirty="0"/>
              <a:t> </a:t>
            </a:r>
            <a:r>
              <a:rPr lang="en-MY" sz="2000" dirty="0" err="1"/>
              <a:t>tertentu</a:t>
            </a:r>
            <a:r>
              <a:rPr lang="en-MY" sz="2000" dirty="0"/>
              <a:t> </a:t>
            </a:r>
            <a:r>
              <a:rPr lang="en-MY" sz="2000" dirty="0" err="1"/>
              <a:t>kepada</a:t>
            </a:r>
            <a:r>
              <a:rPr lang="en-MY" sz="2000" dirty="0"/>
              <a:t> </a:t>
            </a:r>
            <a:r>
              <a:rPr lang="en-MY" sz="2000" dirty="0" err="1"/>
              <a:t>perkataan</a:t>
            </a:r>
            <a:r>
              <a:rPr lang="en-MY" sz="2000" dirty="0"/>
              <a:t> </a:t>
            </a:r>
            <a:r>
              <a:rPr lang="en-MY" sz="2000" dirty="0" err="1"/>
              <a:t>dasar</a:t>
            </a:r>
            <a:r>
              <a:rPr lang="en-MY" sz="2000" dirty="0"/>
              <a:t> yang </a:t>
            </a:r>
            <a:r>
              <a:rPr lang="en-MY" sz="2000" dirty="0" err="1"/>
              <a:t>diimbuhkannya</a:t>
            </a:r>
            <a:r>
              <a:rPr lang="en-MY" sz="2000" dirty="0"/>
              <a:t>. </a:t>
            </a:r>
            <a:r>
              <a:rPr lang="en-MY" sz="2000" dirty="0" err="1"/>
              <a:t>Berbeza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imbuhan</a:t>
            </a:r>
            <a:r>
              <a:rPr lang="en-MY" sz="2000" dirty="0"/>
              <a:t> "</a:t>
            </a:r>
            <a:r>
              <a:rPr lang="en-MY" sz="2000" dirty="0" err="1"/>
              <a:t>pe</a:t>
            </a:r>
            <a:r>
              <a:rPr lang="en-MY" sz="2000" dirty="0"/>
              <a:t>(n)-", </a:t>
            </a:r>
            <a:r>
              <a:rPr lang="en-MY" sz="2000" dirty="0" err="1"/>
              <a:t>imbuhan</a:t>
            </a:r>
            <a:r>
              <a:rPr lang="en-MY" sz="2000" dirty="0"/>
              <a:t> "</a:t>
            </a:r>
            <a:r>
              <a:rPr lang="en-MY" sz="2000" dirty="0" err="1"/>
              <a:t>pe</a:t>
            </a:r>
            <a:r>
              <a:rPr lang="en-MY" sz="2000" dirty="0"/>
              <a:t>-" </a:t>
            </a:r>
            <a:r>
              <a:rPr lang="en-MY" sz="2000" dirty="0" err="1"/>
              <a:t>hanya</a:t>
            </a:r>
            <a:r>
              <a:rPr lang="en-MY" sz="2000" dirty="0"/>
              <a:t> </a:t>
            </a:r>
            <a:r>
              <a:rPr lang="en-MY" sz="2000" dirty="0" err="1"/>
              <a:t>boleh</a:t>
            </a:r>
            <a:r>
              <a:rPr lang="en-MY" sz="2000" dirty="0"/>
              <a:t>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manusia</a:t>
            </a:r>
            <a:r>
              <a:rPr lang="en-MY" sz="2000" dirty="0"/>
              <a:t>, </a:t>
            </a:r>
            <a:r>
              <a:rPr lang="en-MY" sz="2000" dirty="0" err="1"/>
              <a:t>iaitu</a:t>
            </a:r>
            <a:r>
              <a:rPr lang="en-MY" sz="2000" dirty="0"/>
              <a:t> </a:t>
            </a:r>
            <a:r>
              <a:rPr lang="en-MY" sz="2000" dirty="0" err="1"/>
              <a:t>seperti</a:t>
            </a:r>
            <a:r>
              <a:rPr lang="en-MY" sz="2000" dirty="0"/>
              <a:t> </a:t>
            </a:r>
            <a:r>
              <a:rPr lang="en-MY" sz="2000" dirty="0" err="1"/>
              <a:t>berikut</a:t>
            </a:r>
            <a:r>
              <a:rPr lang="en-MY" sz="2000" dirty="0"/>
              <a:t>:</a:t>
            </a:r>
            <a:endParaRPr lang="en-US" sz="2000" dirty="0"/>
          </a:p>
          <a:p>
            <a:pPr lvl="0"/>
            <a:r>
              <a:rPr lang="en-MY" sz="2000" dirty="0" err="1"/>
              <a:t>pelaku</a:t>
            </a:r>
            <a:r>
              <a:rPr lang="en-MY" sz="2000" dirty="0"/>
              <a:t> </a:t>
            </a:r>
            <a:r>
              <a:rPr lang="en-MY" sz="2000" dirty="0" err="1"/>
              <a:t>tindakan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dasar</a:t>
            </a:r>
            <a:r>
              <a:rPr lang="en-MY" sz="2000" dirty="0"/>
              <a:t>: </a:t>
            </a:r>
            <a:r>
              <a:rPr lang="en-MY" sz="2000" dirty="0" err="1"/>
              <a:t>pesaing</a:t>
            </a:r>
            <a:r>
              <a:rPr lang="en-MY" sz="2000" dirty="0"/>
              <a:t>, </a:t>
            </a:r>
            <a:r>
              <a:rPr lang="en-MY" sz="2000" dirty="0" err="1"/>
              <a:t>peserta</a:t>
            </a:r>
            <a:endParaRPr lang="en-US" sz="2000" dirty="0"/>
          </a:p>
          <a:p>
            <a:pPr lvl="0"/>
            <a:r>
              <a:rPr lang="en-MY" sz="2000" dirty="0" err="1"/>
              <a:t>penerima</a:t>
            </a:r>
            <a:r>
              <a:rPr lang="en-MY" sz="2000" dirty="0"/>
              <a:t> </a:t>
            </a:r>
            <a:r>
              <a:rPr lang="en-MY" sz="2000" dirty="0" err="1"/>
              <a:t>tindakan</a:t>
            </a:r>
            <a:r>
              <a:rPr lang="en-MY" sz="2000" dirty="0"/>
              <a:t> </a:t>
            </a:r>
            <a:r>
              <a:rPr lang="en-MY" sz="2000" dirty="0" err="1"/>
              <a:t>atau</a:t>
            </a:r>
            <a:r>
              <a:rPr lang="en-MY" sz="2000" dirty="0"/>
              <a:t> </a:t>
            </a:r>
            <a:r>
              <a:rPr lang="en-MY" sz="2000" dirty="0" err="1"/>
              <a:t>kesan</a:t>
            </a:r>
            <a:r>
              <a:rPr lang="en-MY" sz="2000" dirty="0"/>
              <a:t> </a:t>
            </a:r>
            <a:r>
              <a:rPr lang="en-MY" sz="2000" dirty="0" err="1"/>
              <a:t>dalam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dasar</a:t>
            </a:r>
            <a:r>
              <a:rPr lang="en-MY" sz="2000" dirty="0"/>
              <a:t>: </a:t>
            </a:r>
            <a:r>
              <a:rPr lang="en-MY" sz="2000" dirty="0" err="1"/>
              <a:t>pesalah</a:t>
            </a:r>
            <a:r>
              <a:rPr lang="en-MY" sz="2000" dirty="0"/>
              <a:t>, </a:t>
            </a:r>
            <a:r>
              <a:rPr lang="en-MY" sz="2000" dirty="0" err="1"/>
              <a:t>pesakit</a:t>
            </a:r>
            <a:endParaRPr lang="en-US" sz="2000" dirty="0"/>
          </a:p>
          <a:p>
            <a:r>
              <a:rPr lang="en-MY" sz="2000" dirty="0"/>
              <a:t>[</a:t>
            </a:r>
            <a:r>
              <a:rPr lang="en-MY" sz="2000" dirty="0" err="1">
                <a:hlinkClick r:id="rId4" tooltip="Sunting bahagian: per-"/>
              </a:rPr>
              <a:t>sunting</a:t>
            </a:r>
            <a:r>
              <a:rPr lang="en-MY" sz="2000" dirty="0"/>
              <a:t>]</a:t>
            </a:r>
            <a:r>
              <a:rPr lang="en-MY" sz="2000" b="1" dirty="0"/>
              <a:t>per-</a:t>
            </a:r>
            <a:endParaRPr lang="en-US" sz="2000" dirty="0"/>
          </a:p>
          <a:p>
            <a:r>
              <a:rPr lang="en-MY" sz="2000" dirty="0" err="1"/>
              <a:t>Imbuhan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"per-" </a:t>
            </a:r>
            <a:r>
              <a:rPr lang="en-MY" sz="2000" dirty="0" err="1"/>
              <a:t>digunakan</a:t>
            </a:r>
            <a:r>
              <a:rPr lang="en-MY" sz="2000" dirty="0"/>
              <a:t> </a:t>
            </a:r>
            <a:r>
              <a:rPr lang="en-MY" sz="2000" dirty="0" err="1"/>
              <a:t>untuk</a:t>
            </a:r>
            <a:r>
              <a:rPr lang="en-MY" sz="2000" dirty="0"/>
              <a:t> </a:t>
            </a:r>
            <a:r>
              <a:rPr lang="en-MY" sz="2000" dirty="0" err="1"/>
              <a:t>mengimbuhkan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dasar</a:t>
            </a:r>
            <a:r>
              <a:rPr lang="en-MY" sz="2000" dirty="0"/>
              <a:t> yang </a:t>
            </a:r>
            <a:r>
              <a:rPr lang="en-MY" sz="2000" dirty="0" err="1"/>
              <a:t>sering</a:t>
            </a:r>
            <a:r>
              <a:rPr lang="en-MY" sz="2000" dirty="0"/>
              <a:t> </a:t>
            </a:r>
            <a:r>
              <a:rPr lang="en-MY" sz="2000" dirty="0" err="1"/>
              <a:t>dijadikan</a:t>
            </a:r>
            <a:r>
              <a:rPr lang="en-MY" sz="2000" dirty="0"/>
              <a:t> </a:t>
            </a:r>
            <a:r>
              <a:rPr lang="en-MY" sz="2000" dirty="0" err="1"/>
              <a:t>kata</a:t>
            </a:r>
            <a:r>
              <a:rPr lang="en-MY" sz="2000" dirty="0"/>
              <a:t> </a:t>
            </a:r>
            <a:r>
              <a:rPr lang="en-MY" sz="2000" dirty="0" err="1"/>
              <a:t>kerja</a:t>
            </a:r>
            <a:r>
              <a:rPr lang="en-MY" sz="2000" dirty="0"/>
              <a:t> </a:t>
            </a:r>
            <a:r>
              <a:rPr lang="en-MY" sz="2000" dirty="0" err="1"/>
              <a:t>dengan</a:t>
            </a:r>
            <a:r>
              <a:rPr lang="en-MY" sz="2000" dirty="0"/>
              <a:t> </a:t>
            </a:r>
            <a:r>
              <a:rPr lang="en-MY" sz="2000" dirty="0" err="1"/>
              <a:t>berimbuhkan</a:t>
            </a:r>
            <a:r>
              <a:rPr lang="en-MY" sz="2000" dirty="0"/>
              <a:t> </a:t>
            </a:r>
            <a:r>
              <a:rPr lang="en-MY" sz="2000" dirty="0" err="1"/>
              <a:t>awalan</a:t>
            </a:r>
            <a:r>
              <a:rPr lang="en-MY" sz="2000" dirty="0"/>
              <a:t> "</a:t>
            </a:r>
            <a:r>
              <a:rPr lang="en-MY" sz="2000" dirty="0" err="1">
                <a:hlinkClick r:id="rId5" tooltip="Imbuhan kata kerja (bahasa Melayu)"/>
              </a:rPr>
              <a:t>ber</a:t>
            </a:r>
            <a:r>
              <a:rPr lang="en-MY" sz="2000" dirty="0">
                <a:hlinkClick r:id="rId5" tooltip="Imbuhan kata kerja (bahasa Melayu)"/>
              </a:rPr>
              <a:t>-</a:t>
            </a:r>
            <a:r>
              <a:rPr lang="en-MY" sz="2000" dirty="0"/>
              <a:t>".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04800"/>
            <a:ext cx="807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err="1"/>
              <a:t>Akhiran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2" tooltip="Sunting bahagian: -an"/>
              </a:rPr>
              <a:t>sunting</a:t>
            </a:r>
            <a:r>
              <a:rPr lang="en-MY" dirty="0"/>
              <a:t>]</a:t>
            </a:r>
            <a:r>
              <a:rPr lang="en-MY" b="1" dirty="0"/>
              <a:t>-an</a:t>
            </a:r>
            <a:endParaRPr lang="en-US" dirty="0"/>
          </a:p>
          <a:p>
            <a:r>
              <a:rPr lang="en-MY" dirty="0" err="1"/>
              <a:t>Imbuhan</a:t>
            </a:r>
            <a:r>
              <a:rPr lang="en-MY" dirty="0"/>
              <a:t> </a:t>
            </a:r>
            <a:r>
              <a:rPr lang="en-MY" dirty="0" err="1"/>
              <a:t>akhiran</a:t>
            </a:r>
            <a:r>
              <a:rPr lang="en-MY" dirty="0"/>
              <a:t> "-an" </a:t>
            </a:r>
            <a:r>
              <a:rPr lang="en-MY" dirty="0" err="1"/>
              <a:t>menerbitkan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yang </a:t>
            </a:r>
            <a:r>
              <a:rPr lang="en-MY" dirty="0" err="1"/>
              <a:t>memberi</a:t>
            </a:r>
            <a:r>
              <a:rPr lang="en-MY" dirty="0"/>
              <a:t> </a:t>
            </a:r>
            <a:r>
              <a:rPr lang="en-MY" dirty="0" err="1"/>
              <a:t>maksud</a:t>
            </a:r>
            <a:r>
              <a:rPr lang="en-MY" dirty="0"/>
              <a:t> </a:t>
            </a:r>
            <a:r>
              <a:rPr lang="en-MY" dirty="0" err="1"/>
              <a:t>tertentu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perkataan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 yang </a:t>
            </a:r>
            <a:r>
              <a:rPr lang="en-MY" dirty="0" err="1"/>
              <a:t>diimbuhkannya</a:t>
            </a:r>
            <a:r>
              <a:rPr lang="en-MY" dirty="0"/>
              <a:t>,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membawa</a:t>
            </a:r>
            <a:r>
              <a:rPr lang="en-MY" dirty="0"/>
              <a:t> </a:t>
            </a:r>
            <a:r>
              <a:rPr lang="en-MY" dirty="0" err="1"/>
              <a:t>erti-erti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.</a:t>
            </a:r>
            <a:endParaRPr lang="en-US" dirty="0"/>
          </a:p>
          <a:p>
            <a:pPr lvl="0"/>
            <a:r>
              <a:rPr lang="en-MY" dirty="0" err="1"/>
              <a:t>benda</a:t>
            </a:r>
            <a:r>
              <a:rPr lang="en-MY" dirty="0"/>
              <a:t>, </a:t>
            </a:r>
            <a:r>
              <a:rPr lang="en-MY" dirty="0" err="1"/>
              <a:t>bahan</a:t>
            </a:r>
            <a:r>
              <a:rPr lang="en-MY" dirty="0"/>
              <a:t> yang </a:t>
            </a:r>
            <a:r>
              <a:rPr lang="en-MY" dirty="0" err="1"/>
              <a:t>dilakukan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: </a:t>
            </a:r>
            <a:r>
              <a:rPr lang="en-MY" i="1" dirty="0" err="1"/>
              <a:t>kiriman</a:t>
            </a:r>
            <a:r>
              <a:rPr lang="en-MY" i="1" dirty="0"/>
              <a:t>, </a:t>
            </a:r>
            <a:r>
              <a:rPr lang="en-MY" i="1" dirty="0" err="1"/>
              <a:t>makanan</a:t>
            </a:r>
            <a:endParaRPr lang="en-US" dirty="0"/>
          </a:p>
          <a:p>
            <a:pPr lvl="0"/>
            <a:r>
              <a:rPr lang="en-MY" dirty="0" err="1"/>
              <a:t>hasil</a:t>
            </a:r>
            <a:r>
              <a:rPr lang="en-MY" dirty="0"/>
              <a:t> </a:t>
            </a:r>
            <a:r>
              <a:rPr lang="en-MY" dirty="0" err="1"/>
              <a:t>perbuatan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: </a:t>
            </a:r>
            <a:r>
              <a:rPr lang="en-MY" i="1" dirty="0" err="1"/>
              <a:t>tulisan</a:t>
            </a:r>
            <a:r>
              <a:rPr lang="en-MY" i="1" dirty="0"/>
              <a:t>, </a:t>
            </a:r>
            <a:r>
              <a:rPr lang="en-MY" i="1" dirty="0" err="1"/>
              <a:t>bungkusan</a:t>
            </a:r>
            <a:endParaRPr lang="en-US" dirty="0"/>
          </a:p>
          <a:p>
            <a:pPr lvl="0"/>
            <a:r>
              <a:rPr lang="en-MY" dirty="0" err="1"/>
              <a:t>tempat</a:t>
            </a:r>
            <a:r>
              <a:rPr lang="en-MY" dirty="0"/>
              <a:t> yang </a:t>
            </a:r>
            <a:r>
              <a:rPr lang="en-MY" dirty="0" err="1"/>
              <a:t>disifatkan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: </a:t>
            </a:r>
            <a:r>
              <a:rPr lang="en-MY" i="1" dirty="0" err="1"/>
              <a:t>ruangan</a:t>
            </a:r>
            <a:endParaRPr lang="en-US" dirty="0"/>
          </a:p>
          <a:p>
            <a:pPr lvl="0"/>
            <a:r>
              <a:rPr lang="en-MY" dirty="0" err="1"/>
              <a:t>benda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 yang </a:t>
            </a:r>
            <a:r>
              <a:rPr lang="en-MY" dirty="0" err="1"/>
              <a:t>besar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luas</a:t>
            </a:r>
            <a:r>
              <a:rPr lang="en-MY" dirty="0"/>
              <a:t>: </a:t>
            </a:r>
            <a:r>
              <a:rPr lang="en-MY" i="1" dirty="0" err="1"/>
              <a:t>lautan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3" tooltip="Sunting bahagian: Apitan"/>
              </a:rPr>
              <a:t>sunting</a:t>
            </a:r>
            <a:r>
              <a:rPr lang="en-MY" dirty="0"/>
              <a:t>]</a:t>
            </a:r>
            <a:r>
              <a:rPr lang="en-MY" dirty="0" err="1"/>
              <a:t>Apitan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4" tooltip="Sunting bahagian: ke-…-an"/>
              </a:rPr>
              <a:t>sunting</a:t>
            </a:r>
            <a:r>
              <a:rPr lang="en-MY" dirty="0"/>
              <a:t>]</a:t>
            </a:r>
            <a:r>
              <a:rPr lang="en-MY" b="1" dirty="0" err="1"/>
              <a:t>ke</a:t>
            </a:r>
            <a:r>
              <a:rPr lang="en-MY" b="1" dirty="0"/>
              <a:t>-…-an</a:t>
            </a:r>
            <a:endParaRPr lang="en-US" dirty="0"/>
          </a:p>
          <a:p>
            <a:r>
              <a:rPr lang="en-MY" dirty="0" err="1"/>
              <a:t>Imbuhan</a:t>
            </a:r>
            <a:r>
              <a:rPr lang="en-MY" dirty="0"/>
              <a:t> </a:t>
            </a:r>
            <a:r>
              <a:rPr lang="en-MY" dirty="0" err="1"/>
              <a:t>apitan</a:t>
            </a:r>
            <a:r>
              <a:rPr lang="en-MY" dirty="0"/>
              <a:t> "</a:t>
            </a:r>
            <a:r>
              <a:rPr lang="en-MY" dirty="0" err="1"/>
              <a:t>ke</a:t>
            </a:r>
            <a:r>
              <a:rPr lang="en-MY" dirty="0"/>
              <a:t>-…-an" </a:t>
            </a:r>
            <a:r>
              <a:rPr lang="en-MY" dirty="0" err="1"/>
              <a:t>menerbitkan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yang </a:t>
            </a:r>
            <a:r>
              <a:rPr lang="en-MY" dirty="0" err="1"/>
              <a:t>memberi</a:t>
            </a:r>
            <a:r>
              <a:rPr lang="en-MY" dirty="0"/>
              <a:t> </a:t>
            </a:r>
            <a:r>
              <a:rPr lang="en-MY" dirty="0" err="1"/>
              <a:t>maksud</a:t>
            </a:r>
            <a:r>
              <a:rPr lang="en-MY" dirty="0"/>
              <a:t> </a:t>
            </a:r>
            <a:r>
              <a:rPr lang="en-MY" dirty="0" err="1"/>
              <a:t>tertentu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perkataan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 yang </a:t>
            </a:r>
            <a:r>
              <a:rPr lang="en-MY" dirty="0" err="1"/>
              <a:t>diimbuhkannya</a:t>
            </a:r>
            <a:r>
              <a:rPr lang="en-MY" dirty="0"/>
              <a:t>,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membawa</a:t>
            </a:r>
            <a:r>
              <a:rPr lang="en-MY" dirty="0"/>
              <a:t> </a:t>
            </a:r>
            <a:r>
              <a:rPr lang="en-MY" dirty="0" err="1"/>
              <a:t>erti-erti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  <a:endParaRPr lang="en-US" dirty="0"/>
          </a:p>
          <a:p>
            <a:pPr lvl="0"/>
            <a:r>
              <a:rPr lang="en-MY" dirty="0" err="1"/>
              <a:t>hasil</a:t>
            </a:r>
            <a:r>
              <a:rPr lang="en-MY" dirty="0"/>
              <a:t> </a:t>
            </a:r>
            <a:r>
              <a:rPr lang="en-MY" dirty="0" err="1"/>
              <a:t>perbuatan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: </a:t>
            </a:r>
            <a:r>
              <a:rPr lang="en-MY" i="1" dirty="0" err="1"/>
              <a:t>keberanian</a:t>
            </a:r>
            <a:r>
              <a:rPr lang="en-MY" i="1" dirty="0"/>
              <a:t>, </a:t>
            </a:r>
            <a:r>
              <a:rPr lang="en-MY" i="1" dirty="0" err="1"/>
              <a:t>kepercayaan</a:t>
            </a:r>
            <a:endParaRPr lang="en-US" dirty="0"/>
          </a:p>
          <a:p>
            <a:pPr lvl="0"/>
            <a:r>
              <a:rPr lang="en-MY" dirty="0" err="1"/>
              <a:t>keadaan</a:t>
            </a:r>
            <a:r>
              <a:rPr lang="en-MY" dirty="0"/>
              <a:t> yang </a:t>
            </a:r>
            <a:r>
              <a:rPr lang="en-MY" dirty="0" err="1"/>
              <a:t>disifatkan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: </a:t>
            </a:r>
            <a:r>
              <a:rPr lang="en-MY" i="1" dirty="0" err="1"/>
              <a:t>keindahan</a:t>
            </a:r>
            <a:r>
              <a:rPr lang="en-MY" i="1" dirty="0"/>
              <a:t>, </a:t>
            </a:r>
            <a:r>
              <a:rPr lang="en-MY" i="1" dirty="0" err="1"/>
              <a:t>keselesaan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5" tooltip="Sunting bahagian: pe(n)-…-an"/>
              </a:rPr>
              <a:t>sunting</a:t>
            </a:r>
            <a:r>
              <a:rPr lang="en-MY" dirty="0"/>
              <a:t>]</a:t>
            </a:r>
            <a:r>
              <a:rPr lang="en-MY" b="1" dirty="0" err="1"/>
              <a:t>pe</a:t>
            </a:r>
            <a:r>
              <a:rPr lang="en-MY" b="1" dirty="0"/>
              <a:t>(n)-…-an</a:t>
            </a:r>
            <a:endParaRPr lang="en-US" dirty="0"/>
          </a:p>
          <a:p>
            <a:r>
              <a:rPr lang="en-MY" dirty="0" err="1"/>
              <a:t>Imbuhan</a:t>
            </a:r>
            <a:r>
              <a:rPr lang="en-MY" dirty="0"/>
              <a:t> </a:t>
            </a:r>
            <a:r>
              <a:rPr lang="en-MY" dirty="0" err="1"/>
              <a:t>apitan</a:t>
            </a:r>
            <a:r>
              <a:rPr lang="en-MY" dirty="0"/>
              <a:t> "</a:t>
            </a:r>
            <a:r>
              <a:rPr lang="en-MY" dirty="0" err="1"/>
              <a:t>pe</a:t>
            </a:r>
            <a:r>
              <a:rPr lang="en-MY" dirty="0"/>
              <a:t>(n)-…-an" </a:t>
            </a:r>
            <a:r>
              <a:rPr lang="en-MY" dirty="0" err="1"/>
              <a:t>menerbitkan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yang </a:t>
            </a:r>
            <a:r>
              <a:rPr lang="en-MY" dirty="0" err="1"/>
              <a:t>memberi</a:t>
            </a:r>
            <a:r>
              <a:rPr lang="en-MY" dirty="0"/>
              <a:t> </a:t>
            </a:r>
            <a:r>
              <a:rPr lang="en-MY" dirty="0" err="1"/>
              <a:t>maksud</a:t>
            </a:r>
            <a:r>
              <a:rPr lang="en-MY" dirty="0"/>
              <a:t> </a:t>
            </a:r>
            <a:r>
              <a:rPr lang="en-MY" dirty="0" err="1"/>
              <a:t>tertentu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perkataan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 yang </a:t>
            </a:r>
            <a:r>
              <a:rPr lang="en-MY" dirty="0" err="1"/>
              <a:t>diimbuhkannya</a:t>
            </a:r>
            <a:r>
              <a:rPr lang="en-MY" dirty="0"/>
              <a:t>,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membawa</a:t>
            </a:r>
            <a:r>
              <a:rPr lang="en-MY" dirty="0"/>
              <a:t> </a:t>
            </a:r>
            <a:r>
              <a:rPr lang="en-MY" dirty="0" err="1"/>
              <a:t>erti-erti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  <a:endParaRPr lang="en-US" dirty="0"/>
          </a:p>
          <a:p>
            <a:pPr lvl="0"/>
            <a:r>
              <a:rPr lang="en-MY" dirty="0" err="1"/>
              <a:t>perbuatan</a:t>
            </a:r>
            <a:r>
              <a:rPr lang="en-MY" dirty="0"/>
              <a:t>: </a:t>
            </a:r>
            <a:r>
              <a:rPr lang="en-MY" i="1" dirty="0" err="1"/>
              <a:t>pemeriksaan</a:t>
            </a:r>
            <a:r>
              <a:rPr lang="en-MY" dirty="0"/>
              <a:t>, </a:t>
            </a:r>
            <a:r>
              <a:rPr lang="en-MY" i="1" dirty="0" err="1"/>
              <a:t>pemilihan</a:t>
            </a:r>
            <a:endParaRPr lang="en-US" dirty="0"/>
          </a:p>
          <a:p>
            <a:pPr lvl="0"/>
            <a:r>
              <a:rPr lang="en-MY" dirty="0" err="1"/>
              <a:t>hasil</a:t>
            </a:r>
            <a:r>
              <a:rPr lang="en-MY" dirty="0"/>
              <a:t> </a:t>
            </a:r>
            <a:r>
              <a:rPr lang="en-MY" dirty="0" err="1"/>
              <a:t>perbuatan</a:t>
            </a:r>
            <a:r>
              <a:rPr lang="en-MY" dirty="0"/>
              <a:t>: </a:t>
            </a:r>
            <a:r>
              <a:rPr lang="en-MY" i="1" dirty="0" err="1"/>
              <a:t>pembangunan</a:t>
            </a:r>
            <a:r>
              <a:rPr lang="en-MY" dirty="0"/>
              <a:t>, </a:t>
            </a:r>
            <a:r>
              <a:rPr lang="en-MY" i="1" dirty="0" err="1"/>
              <a:t>pelaburan</a:t>
            </a:r>
            <a:endParaRPr lang="en-US" dirty="0"/>
          </a:p>
          <a:p>
            <a:r>
              <a:rPr lang="en-MY" dirty="0" err="1"/>
              <a:t>Imbuhan</a:t>
            </a:r>
            <a:r>
              <a:rPr lang="en-MY" dirty="0"/>
              <a:t> "</a:t>
            </a:r>
            <a:r>
              <a:rPr lang="en-MY" dirty="0" err="1"/>
              <a:t>pe</a:t>
            </a:r>
            <a:r>
              <a:rPr lang="en-MY" dirty="0"/>
              <a:t>(n)-…-an" </a:t>
            </a:r>
            <a:r>
              <a:rPr lang="en-MY" dirty="0" err="1"/>
              <a:t>berpadan</a:t>
            </a:r>
            <a:r>
              <a:rPr lang="en-MY" dirty="0"/>
              <a:t> </a:t>
            </a:r>
            <a:r>
              <a:rPr lang="en-MY" dirty="0" err="1"/>
              <a:t>fungsinya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imbuhan</a:t>
            </a:r>
            <a:r>
              <a:rPr lang="en-MY" dirty="0"/>
              <a:t> "</a:t>
            </a:r>
            <a:r>
              <a:rPr lang="en-MY" dirty="0">
                <a:hlinkClick r:id="rId6" tooltip="Imbuhan kata kerja (bahasa Melayu)"/>
              </a:rPr>
              <a:t>me(n)-</a:t>
            </a:r>
            <a:r>
              <a:rPr lang="en-MY" dirty="0"/>
              <a:t>"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kerja</a:t>
            </a:r>
            <a:r>
              <a:rPr lang="en-MY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0"/>
            <a:ext cx="8077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/>
              <a:t>per-…-an</a:t>
            </a:r>
            <a:endParaRPr lang="en-US" dirty="0"/>
          </a:p>
          <a:p>
            <a:r>
              <a:rPr lang="en-MY" dirty="0" err="1"/>
              <a:t>Imbuhan</a:t>
            </a:r>
            <a:r>
              <a:rPr lang="en-MY" dirty="0"/>
              <a:t> </a:t>
            </a:r>
            <a:r>
              <a:rPr lang="en-MY" dirty="0" err="1"/>
              <a:t>apitan</a:t>
            </a:r>
            <a:r>
              <a:rPr lang="en-MY" dirty="0"/>
              <a:t> "per-…-an" </a:t>
            </a:r>
            <a:r>
              <a:rPr lang="en-MY" dirty="0" err="1"/>
              <a:t>menerbitkan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yang </a:t>
            </a:r>
            <a:r>
              <a:rPr lang="en-MY" dirty="0" err="1"/>
              <a:t>memberi</a:t>
            </a:r>
            <a:r>
              <a:rPr lang="en-MY" dirty="0"/>
              <a:t> </a:t>
            </a:r>
            <a:r>
              <a:rPr lang="en-MY" dirty="0" err="1"/>
              <a:t>maksud</a:t>
            </a:r>
            <a:r>
              <a:rPr lang="en-MY" dirty="0"/>
              <a:t> </a:t>
            </a:r>
            <a:r>
              <a:rPr lang="en-MY" dirty="0" err="1"/>
              <a:t>tertentu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perkataan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 yang </a:t>
            </a:r>
            <a:r>
              <a:rPr lang="en-MY" dirty="0" err="1"/>
              <a:t>diimbuhkannya</a:t>
            </a:r>
            <a:r>
              <a:rPr lang="en-MY" dirty="0"/>
              <a:t>,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membawa</a:t>
            </a:r>
            <a:r>
              <a:rPr lang="en-MY" dirty="0"/>
              <a:t> </a:t>
            </a:r>
            <a:r>
              <a:rPr lang="en-MY" dirty="0" err="1"/>
              <a:t>erti-erti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  <a:endParaRPr lang="en-US" dirty="0"/>
          </a:p>
          <a:p>
            <a:pPr lvl="0"/>
            <a:r>
              <a:rPr lang="en-MY" dirty="0" err="1"/>
              <a:t>perbuatan</a:t>
            </a:r>
            <a:r>
              <a:rPr lang="en-MY" dirty="0"/>
              <a:t>: </a:t>
            </a:r>
            <a:r>
              <a:rPr lang="en-MY" i="1" dirty="0" err="1"/>
              <a:t>pertandingan</a:t>
            </a:r>
            <a:r>
              <a:rPr lang="en-MY" dirty="0"/>
              <a:t>, </a:t>
            </a:r>
            <a:r>
              <a:rPr lang="en-MY" i="1" dirty="0" err="1"/>
              <a:t>pergeseran</a:t>
            </a:r>
            <a:endParaRPr lang="en-US" dirty="0"/>
          </a:p>
          <a:p>
            <a:pPr lvl="0"/>
            <a:r>
              <a:rPr lang="en-MY" dirty="0" err="1"/>
              <a:t>tempat</a:t>
            </a:r>
            <a:r>
              <a:rPr lang="en-MY" dirty="0"/>
              <a:t>: </a:t>
            </a:r>
            <a:r>
              <a:rPr lang="en-MY" i="1" dirty="0" err="1"/>
              <a:t>perumahan</a:t>
            </a:r>
            <a:r>
              <a:rPr lang="en-MY" dirty="0"/>
              <a:t>, </a:t>
            </a:r>
            <a:r>
              <a:rPr lang="en-MY" i="1" dirty="0" err="1"/>
              <a:t>perkuburan</a:t>
            </a:r>
            <a:endParaRPr lang="en-US" dirty="0"/>
          </a:p>
          <a:p>
            <a:r>
              <a:rPr lang="en-MY" dirty="0" err="1"/>
              <a:t>Imbuhan</a:t>
            </a:r>
            <a:r>
              <a:rPr lang="en-MY" dirty="0"/>
              <a:t> "</a:t>
            </a:r>
            <a:r>
              <a:rPr lang="en-MY" dirty="0" err="1"/>
              <a:t>pe</a:t>
            </a:r>
            <a:r>
              <a:rPr lang="en-MY" dirty="0"/>
              <a:t>(n)-…-an" </a:t>
            </a:r>
            <a:r>
              <a:rPr lang="en-MY" dirty="0" err="1"/>
              <a:t>berpadan</a:t>
            </a:r>
            <a:r>
              <a:rPr lang="en-MY" dirty="0"/>
              <a:t> </a:t>
            </a:r>
            <a:r>
              <a:rPr lang="en-MY" dirty="0" err="1"/>
              <a:t>fungsinya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imbuhan</a:t>
            </a:r>
            <a:r>
              <a:rPr lang="en-MY" dirty="0"/>
              <a:t> "</a:t>
            </a:r>
            <a:r>
              <a:rPr lang="en-MY" dirty="0" err="1">
                <a:hlinkClick r:id="rId2" tooltip="Imbuhan kata kerja (bahasa Melayu)"/>
              </a:rPr>
              <a:t>ber</a:t>
            </a:r>
            <a:r>
              <a:rPr lang="en-MY" dirty="0">
                <a:hlinkClick r:id="rId2" tooltip="Imbuhan kata kerja (bahasa Melayu)"/>
              </a:rPr>
              <a:t>-</a:t>
            </a:r>
            <a:r>
              <a:rPr lang="en-MY" dirty="0"/>
              <a:t>"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kerja</a:t>
            </a:r>
            <a:r>
              <a:rPr lang="en-MY" dirty="0"/>
              <a:t>.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3" tooltip="Sunting bahagian: Sisipan"/>
              </a:rPr>
              <a:t>sunting</a:t>
            </a:r>
            <a:r>
              <a:rPr lang="en-MY" dirty="0"/>
              <a:t>]</a:t>
            </a:r>
            <a:r>
              <a:rPr lang="en-MY" dirty="0" err="1"/>
              <a:t>Sisipan</a:t>
            </a:r>
            <a:endParaRPr lang="en-US" dirty="0"/>
          </a:p>
          <a:p>
            <a:r>
              <a:rPr lang="en-MY" dirty="0" err="1"/>
              <a:t>Sesetengah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dasar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diubah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diperkuat</a:t>
            </a:r>
            <a:r>
              <a:rPr lang="en-MY" dirty="0"/>
              <a:t> </a:t>
            </a:r>
            <a:r>
              <a:rPr lang="en-MY" dirty="0" err="1"/>
              <a:t>maknanya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dibubuh</a:t>
            </a:r>
            <a:r>
              <a:rPr lang="en-MY" dirty="0"/>
              <a:t> </a:t>
            </a:r>
            <a:r>
              <a:rPr lang="en-MY" dirty="0" err="1"/>
              <a:t>imbuhan</a:t>
            </a:r>
            <a:r>
              <a:rPr lang="en-MY" dirty="0"/>
              <a:t> </a:t>
            </a:r>
            <a:r>
              <a:rPr lang="en-MY" dirty="0" err="1"/>
              <a:t>sisipan</a:t>
            </a:r>
            <a:r>
              <a:rPr lang="en-MY" dirty="0"/>
              <a:t> "-el-", "-</a:t>
            </a:r>
            <a:r>
              <a:rPr lang="en-MY" dirty="0" err="1"/>
              <a:t>em</a:t>
            </a:r>
            <a:r>
              <a:rPr lang="en-MY" dirty="0"/>
              <a:t>-", "-</a:t>
            </a:r>
            <a:r>
              <a:rPr lang="en-MY" dirty="0" err="1"/>
              <a:t>er</a:t>
            </a:r>
            <a:r>
              <a:rPr lang="en-MY" dirty="0"/>
              <a:t>-" </a:t>
            </a:r>
            <a:r>
              <a:rPr lang="en-MY" dirty="0" err="1"/>
              <a:t>dan</a:t>
            </a:r>
            <a:r>
              <a:rPr lang="en-MY" dirty="0"/>
              <a:t> "-in-". </a:t>
            </a:r>
            <a:r>
              <a:rPr lang="en-MY" dirty="0" err="1"/>
              <a:t>Contoh</a:t>
            </a:r>
            <a:r>
              <a:rPr lang="en-MY" dirty="0"/>
              <a:t>: </a:t>
            </a:r>
            <a:r>
              <a:rPr lang="en-MY" i="1" dirty="0" err="1"/>
              <a:t>tapak</a:t>
            </a:r>
            <a:r>
              <a:rPr lang="en-MY" i="1" dirty="0"/>
              <a:t> → </a:t>
            </a:r>
            <a:r>
              <a:rPr lang="en-MY" i="1" dirty="0" err="1"/>
              <a:t>telapak</a:t>
            </a:r>
            <a:r>
              <a:rPr lang="en-MY" dirty="0"/>
              <a:t>; </a:t>
            </a:r>
            <a:r>
              <a:rPr lang="en-MY" i="1" dirty="0" err="1"/>
              <a:t>kuning</a:t>
            </a:r>
            <a:r>
              <a:rPr lang="en-MY" dirty="0"/>
              <a:t> → </a:t>
            </a:r>
            <a:r>
              <a:rPr lang="en-MY" i="1" dirty="0" err="1"/>
              <a:t>kemuning</a:t>
            </a:r>
            <a:r>
              <a:rPr lang="en-MY" dirty="0" smtClean="0"/>
              <a:t>.</a:t>
            </a:r>
          </a:p>
          <a:p>
            <a:r>
              <a:rPr lang="en-MY" dirty="0" err="1"/>
              <a:t>Dalam</a:t>
            </a:r>
            <a:r>
              <a:rPr lang="en-MY" dirty="0"/>
              <a:t> </a:t>
            </a:r>
            <a:r>
              <a:rPr lang="en-MY" dirty="0" err="1">
                <a:hlinkClick r:id="rId4" tooltip="Bahasa Melayu"/>
              </a:rPr>
              <a:t>bahasa</a:t>
            </a:r>
            <a:r>
              <a:rPr lang="en-MY" dirty="0">
                <a:hlinkClick r:id="rId4" tooltip="Bahasa Melayu"/>
              </a:rPr>
              <a:t> </a:t>
            </a:r>
            <a:r>
              <a:rPr lang="en-MY" dirty="0" err="1">
                <a:hlinkClick r:id="rId4" tooltip="Bahasa Melayu"/>
              </a:rPr>
              <a:t>Melayu</a:t>
            </a:r>
            <a:r>
              <a:rPr lang="en-MY" dirty="0"/>
              <a:t>, </a:t>
            </a:r>
            <a:r>
              <a:rPr lang="en-MY" b="1" dirty="0" err="1"/>
              <a:t>kata</a:t>
            </a:r>
            <a:r>
              <a:rPr lang="en-MY" b="1" dirty="0"/>
              <a:t> </a:t>
            </a:r>
            <a:r>
              <a:rPr lang="en-MY" b="1" dirty="0" err="1"/>
              <a:t>bilangan</a:t>
            </a:r>
            <a:r>
              <a:rPr lang="en-MY" dirty="0"/>
              <a:t> </a:t>
            </a:r>
            <a:r>
              <a:rPr lang="en-MY" dirty="0" err="1"/>
              <a:t>ialah</a:t>
            </a:r>
            <a:r>
              <a:rPr lang="en-MY" dirty="0"/>
              <a:t> </a:t>
            </a:r>
            <a:r>
              <a:rPr lang="en-MY" dirty="0" err="1">
                <a:hlinkClick r:id="rId5" tooltip="Perkataan"/>
              </a:rPr>
              <a:t>kata</a:t>
            </a:r>
            <a:r>
              <a:rPr lang="en-MY" dirty="0"/>
              <a:t> yang </a:t>
            </a:r>
            <a:r>
              <a:rPr lang="en-MY" dirty="0" err="1"/>
              <a:t>menyatakan</a:t>
            </a:r>
            <a:r>
              <a:rPr lang="en-MY" dirty="0"/>
              <a:t> </a:t>
            </a:r>
            <a:r>
              <a:rPr lang="en-MY" dirty="0" err="1"/>
              <a:t>banyaknya</a:t>
            </a:r>
            <a:r>
              <a:rPr lang="en-MY" dirty="0"/>
              <a:t> </a:t>
            </a:r>
            <a:r>
              <a:rPr lang="en-MY" dirty="0" err="1"/>
              <a:t>benda</a:t>
            </a:r>
            <a:r>
              <a:rPr lang="en-MY" dirty="0"/>
              <a:t>.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enam</a:t>
            </a:r>
            <a:r>
              <a:rPr lang="en-MY" dirty="0"/>
              <a:t> </a:t>
            </a:r>
            <a:r>
              <a:rPr lang="en-MY" dirty="0" err="1"/>
              <a:t>jenis</a:t>
            </a:r>
            <a:r>
              <a:rPr lang="en-MY" dirty="0"/>
              <a:t> </a:t>
            </a:r>
            <a:r>
              <a:rPr lang="en-MY" dirty="0" err="1"/>
              <a:t>iaitu</a:t>
            </a:r>
            <a:r>
              <a:rPr lang="en-MY" dirty="0"/>
              <a:t>:</a:t>
            </a:r>
            <a:endParaRPr lang="en-US" dirty="0"/>
          </a:p>
          <a:p>
            <a:pPr lvl="0"/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tentu</a:t>
            </a:r>
            <a:endParaRPr lang="en-US" dirty="0"/>
          </a:p>
          <a:p>
            <a:r>
              <a:rPr lang="en-MY" dirty="0" err="1"/>
              <a:t>Contoh</a:t>
            </a:r>
            <a:r>
              <a:rPr lang="en-MY" dirty="0"/>
              <a:t>: </a:t>
            </a:r>
            <a:r>
              <a:rPr lang="en-MY" dirty="0" err="1"/>
              <a:t>satu</a:t>
            </a:r>
            <a:r>
              <a:rPr lang="en-MY" dirty="0"/>
              <a:t>, </a:t>
            </a:r>
            <a:r>
              <a:rPr lang="en-MY" dirty="0" err="1"/>
              <a:t>dua</a:t>
            </a:r>
            <a:r>
              <a:rPr lang="en-MY" dirty="0"/>
              <a:t>, </a:t>
            </a:r>
            <a:r>
              <a:rPr lang="en-MY" dirty="0" err="1"/>
              <a:t>tiga</a:t>
            </a:r>
            <a:endParaRPr lang="en-US" dirty="0"/>
          </a:p>
          <a:p>
            <a:pPr lvl="0"/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tak</a:t>
            </a:r>
            <a:r>
              <a:rPr lang="en-MY" dirty="0"/>
              <a:t> </a:t>
            </a:r>
            <a:r>
              <a:rPr lang="en-MY" dirty="0" err="1"/>
              <a:t>tentu</a:t>
            </a:r>
            <a:endParaRPr lang="en-US" dirty="0"/>
          </a:p>
          <a:p>
            <a:r>
              <a:rPr lang="en-MY" dirty="0" err="1"/>
              <a:t>Contoh</a:t>
            </a:r>
            <a:r>
              <a:rPr lang="en-MY" dirty="0"/>
              <a:t>: </a:t>
            </a:r>
            <a:r>
              <a:rPr lang="en-MY" dirty="0" err="1"/>
              <a:t>beberapa</a:t>
            </a:r>
            <a:r>
              <a:rPr lang="en-MY" dirty="0"/>
              <a:t>, </a:t>
            </a:r>
            <a:r>
              <a:rPr lang="en-MY" dirty="0" err="1"/>
              <a:t>banyak</a:t>
            </a:r>
            <a:r>
              <a:rPr lang="en-MY" dirty="0"/>
              <a:t>, </a:t>
            </a:r>
            <a:r>
              <a:rPr lang="en-MY" dirty="0" err="1"/>
              <a:t>segala</a:t>
            </a:r>
            <a:endParaRPr lang="en-US" dirty="0"/>
          </a:p>
          <a:p>
            <a:pPr lvl="0"/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himpunan</a:t>
            </a:r>
            <a:endParaRPr lang="en-US" dirty="0"/>
          </a:p>
          <a:p>
            <a:r>
              <a:rPr lang="en-MY" dirty="0" err="1"/>
              <a:t>Contoh</a:t>
            </a:r>
            <a:r>
              <a:rPr lang="en-MY" dirty="0"/>
              <a:t>: </a:t>
            </a:r>
            <a:r>
              <a:rPr lang="en-MY" dirty="0" err="1"/>
              <a:t>kedua-dua</a:t>
            </a:r>
            <a:r>
              <a:rPr lang="en-MY" dirty="0"/>
              <a:t>, </a:t>
            </a:r>
            <a:r>
              <a:rPr lang="en-MY" dirty="0" err="1"/>
              <a:t>berbulan-bulan</a:t>
            </a:r>
            <a:endParaRPr lang="en-US" dirty="0"/>
          </a:p>
          <a:p>
            <a:pPr lvl="0"/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pecahan</a:t>
            </a:r>
            <a:endParaRPr lang="en-US" dirty="0"/>
          </a:p>
          <a:p>
            <a:r>
              <a:rPr lang="en-MY" dirty="0" err="1"/>
              <a:t>Contoh</a:t>
            </a:r>
            <a:r>
              <a:rPr lang="en-MY" dirty="0"/>
              <a:t>: </a:t>
            </a:r>
            <a:r>
              <a:rPr lang="en-MY" dirty="0" err="1"/>
              <a:t>setengah</a:t>
            </a:r>
            <a:r>
              <a:rPr lang="en-MY" dirty="0"/>
              <a:t>, </a:t>
            </a:r>
            <a:r>
              <a:rPr lang="en-MY" dirty="0" err="1"/>
              <a:t>tiga</a:t>
            </a:r>
            <a:r>
              <a:rPr lang="en-MY" dirty="0"/>
              <a:t> </a:t>
            </a:r>
            <a:r>
              <a:rPr lang="en-MY" dirty="0" err="1"/>
              <a:t>suku</a:t>
            </a:r>
            <a:endParaRPr lang="en-US" dirty="0"/>
          </a:p>
          <a:p>
            <a:pPr lvl="0"/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pisahan</a:t>
            </a:r>
            <a:endParaRPr lang="en-US" dirty="0"/>
          </a:p>
          <a:p>
            <a:r>
              <a:rPr lang="en-MY" dirty="0" err="1"/>
              <a:t>Contoh</a:t>
            </a:r>
            <a:r>
              <a:rPr lang="en-MY" dirty="0"/>
              <a:t>: </a:t>
            </a:r>
            <a:r>
              <a:rPr lang="en-MY" dirty="0" err="1"/>
              <a:t>tiap-tiap</a:t>
            </a:r>
            <a:r>
              <a:rPr lang="en-MY" dirty="0"/>
              <a:t>, </a:t>
            </a:r>
            <a:r>
              <a:rPr lang="en-MY" dirty="0" err="1"/>
              <a:t>masing-masing</a:t>
            </a:r>
            <a:endParaRPr lang="en-US" dirty="0"/>
          </a:p>
          <a:p>
            <a:pPr lvl="0"/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tingkat</a:t>
            </a:r>
            <a:endParaRPr lang="en-US" dirty="0"/>
          </a:p>
          <a:p>
            <a:r>
              <a:rPr lang="en-MY" dirty="0" err="1"/>
              <a:t>Contoh</a:t>
            </a:r>
            <a:r>
              <a:rPr lang="en-MY" dirty="0"/>
              <a:t>: </a:t>
            </a:r>
            <a:r>
              <a:rPr lang="en-MY" dirty="0" err="1"/>
              <a:t>pertama</a:t>
            </a:r>
            <a:r>
              <a:rPr lang="en-MY" dirty="0"/>
              <a:t>, </a:t>
            </a:r>
            <a:r>
              <a:rPr lang="en-MY" dirty="0" err="1"/>
              <a:t>kedua</a:t>
            </a:r>
            <a:r>
              <a:rPr lang="en-MY" dirty="0"/>
              <a:t>, </a:t>
            </a:r>
            <a:r>
              <a:rPr lang="en-MY" dirty="0" err="1"/>
              <a:t>ketiga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 err="1"/>
              <a:t>Penjodoh</a:t>
            </a:r>
            <a:r>
              <a:rPr lang="en-MY" b="1" dirty="0"/>
              <a:t> </a:t>
            </a:r>
            <a:r>
              <a:rPr lang="en-MY" b="1" dirty="0" err="1"/>
              <a:t>bilangan</a:t>
            </a:r>
            <a:r>
              <a:rPr lang="en-MY" dirty="0"/>
              <a:t> </a:t>
            </a:r>
            <a:r>
              <a:rPr lang="en-MY" dirty="0" err="1"/>
              <a:t>ialah</a:t>
            </a:r>
            <a:r>
              <a:rPr lang="en-MY" dirty="0"/>
              <a:t> </a:t>
            </a:r>
            <a:r>
              <a:rPr lang="en-MY" dirty="0" err="1"/>
              <a:t>perkataan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 </a:t>
            </a:r>
            <a:r>
              <a:rPr lang="en-MY" dirty="0" err="1">
                <a:hlinkClick r:id="rId2" tooltip="Morfem (tidak wujud)"/>
              </a:rPr>
              <a:t>morfem</a:t>
            </a:r>
            <a:r>
              <a:rPr lang="en-MY" dirty="0"/>
              <a:t> 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sesetengah</a:t>
            </a:r>
            <a:r>
              <a:rPr lang="en-MY" dirty="0"/>
              <a:t> </a:t>
            </a:r>
            <a:r>
              <a:rPr lang="en-MY" dirty="0" err="1"/>
              <a:t>bahasa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mengelaskan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membilang</a:t>
            </a:r>
            <a:r>
              <a:rPr lang="en-MY" dirty="0"/>
              <a:t> </a:t>
            </a:r>
            <a:r>
              <a:rPr lang="en-MY" dirty="0" err="1">
                <a:hlinkClick r:id="rId3" tooltip="Kata nama"/>
              </a:rPr>
              <a:t>kata</a:t>
            </a:r>
            <a:r>
              <a:rPr lang="en-MY" dirty="0">
                <a:hlinkClick r:id="rId3" tooltip="Kata nama"/>
              </a:rPr>
              <a:t> </a:t>
            </a:r>
            <a:r>
              <a:rPr lang="en-MY" dirty="0" err="1">
                <a:hlinkClick r:id="rId3" tooltip="Kata nama"/>
              </a:rPr>
              <a:t>nama</a:t>
            </a:r>
            <a:r>
              <a:rPr lang="en-MY" dirty="0"/>
              <a:t> 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maksudnya</a:t>
            </a:r>
            <a:r>
              <a:rPr lang="en-MY" dirty="0"/>
              <a:t>.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4" tooltip="Sunting bahagian: Definisi dan contoh"/>
              </a:rPr>
              <a:t>sunting</a:t>
            </a:r>
            <a:r>
              <a:rPr lang="en-MY" dirty="0"/>
              <a:t>]</a:t>
            </a:r>
            <a:r>
              <a:rPr lang="en-MY" dirty="0" err="1"/>
              <a:t>Definisi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contoh</a:t>
            </a:r>
            <a:endParaRPr lang="en-US" dirty="0"/>
          </a:p>
          <a:p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sesuatu</a:t>
            </a:r>
            <a:r>
              <a:rPr lang="en-MY" dirty="0"/>
              <a:t> </a:t>
            </a:r>
            <a:r>
              <a:rPr lang="en-MY" dirty="0" err="1"/>
              <a:t>bahasa</a:t>
            </a:r>
            <a:r>
              <a:rPr lang="en-MY" dirty="0"/>
              <a:t> yang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penjodoh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, </a:t>
            </a:r>
            <a:r>
              <a:rPr lang="en-MY" dirty="0" err="1"/>
              <a:t>sesuatu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disertakan</a:t>
            </a:r>
            <a:r>
              <a:rPr lang="en-MY" dirty="0"/>
              <a:t> </a:t>
            </a:r>
            <a:r>
              <a:rPr lang="en-MY" dirty="0" err="1"/>
              <a:t>penjodoh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, yang </a:t>
            </a:r>
            <a:r>
              <a:rPr lang="en-MY" dirty="0" err="1"/>
              <a:t>menunjukkan</a:t>
            </a:r>
            <a:r>
              <a:rPr lang="en-MY" dirty="0"/>
              <a:t> </a:t>
            </a:r>
            <a:r>
              <a:rPr lang="en-MY" dirty="0" err="1"/>
              <a:t>pengelasan</a:t>
            </a:r>
            <a:r>
              <a:rPr lang="en-MY" dirty="0"/>
              <a:t> </a:t>
            </a:r>
            <a:r>
              <a:rPr lang="en-MY" dirty="0" err="1"/>
              <a:t>konsepsi</a:t>
            </a:r>
            <a:r>
              <a:rPr lang="en-MY" dirty="0"/>
              <a:t> </a:t>
            </a:r>
            <a:r>
              <a:rPr lang="en-MY" dirty="0" err="1">
                <a:hlinkClick r:id="rId5" tooltip="Rujukan"/>
              </a:rPr>
              <a:t>rujukan</a:t>
            </a:r>
            <a:r>
              <a:rPr lang="en-MY" dirty="0"/>
              <a:t> </a:t>
            </a:r>
            <a:r>
              <a:rPr lang="en-MY" dirty="0" err="1"/>
              <a:t>sesuatu</a:t>
            </a:r>
            <a:r>
              <a:rPr lang="en-MY" dirty="0"/>
              <a:t> </a:t>
            </a:r>
            <a:r>
              <a:rPr lang="en-MY" dirty="0" err="1">
                <a:hlinkClick r:id="rId3" tooltip="Kata nama"/>
              </a:rPr>
              <a:t>kata</a:t>
            </a:r>
            <a:r>
              <a:rPr lang="en-MY" dirty="0">
                <a:hlinkClick r:id="rId3" tooltip="Kata nama"/>
              </a:rPr>
              <a:t> </a:t>
            </a:r>
            <a:r>
              <a:rPr lang="en-MY" dirty="0" err="1">
                <a:hlinkClick r:id="rId3" tooltip="Kata nama"/>
              </a:rPr>
              <a:t>nama</a:t>
            </a:r>
            <a:r>
              <a:rPr lang="en-MY" dirty="0"/>
              <a:t> 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sering</a:t>
            </a:r>
            <a:r>
              <a:rPr lang="en-MY" dirty="0"/>
              <a:t> </a:t>
            </a:r>
            <a:r>
              <a:rPr lang="en-MY" dirty="0" err="1"/>
              <a:t>digunakan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pembilangan</a:t>
            </a:r>
            <a:r>
              <a:rPr lang="en-MY" dirty="0"/>
              <a:t>. </a:t>
            </a:r>
            <a:r>
              <a:rPr lang="en-MY" dirty="0" err="1"/>
              <a:t>Sesuatu</a:t>
            </a:r>
            <a:r>
              <a:rPr lang="en-MY" dirty="0"/>
              <a:t> </a:t>
            </a:r>
            <a:r>
              <a:rPr lang="en-MY" dirty="0" err="1"/>
              <a:t>bahasa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memiliki</a:t>
            </a:r>
            <a:r>
              <a:rPr lang="en-MY" dirty="0"/>
              <a:t> </a:t>
            </a:r>
            <a:r>
              <a:rPr lang="en-MY" dirty="0" err="1"/>
              <a:t>beratus-ratus</a:t>
            </a:r>
            <a:r>
              <a:rPr lang="en-MY" dirty="0"/>
              <a:t> </a:t>
            </a:r>
            <a:r>
              <a:rPr lang="en-MY" dirty="0" err="1"/>
              <a:t>penjodoh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. </a:t>
            </a:r>
            <a:r>
              <a:rPr lang="en-MY" dirty="0" err="1"/>
              <a:t>Contohnya</a:t>
            </a:r>
            <a:r>
              <a:rPr lang="en-MY" dirty="0"/>
              <a:t>, </a:t>
            </a:r>
            <a:r>
              <a:rPr lang="en-MY" dirty="0" err="1"/>
              <a:t>dalam</a:t>
            </a:r>
            <a:r>
              <a:rPr lang="en-MY" dirty="0"/>
              <a:t> </a:t>
            </a:r>
            <a:r>
              <a:rPr lang="en-MY" dirty="0" err="1">
                <a:hlinkClick r:id="rId6" tooltip="Bahasa Melayu"/>
              </a:rPr>
              <a:t>bahasa</a:t>
            </a:r>
            <a:r>
              <a:rPr lang="en-MY" dirty="0">
                <a:hlinkClick r:id="rId6" tooltip="Bahasa Melayu"/>
              </a:rPr>
              <a:t> </a:t>
            </a:r>
            <a:r>
              <a:rPr lang="en-MY" dirty="0" err="1">
                <a:hlinkClick r:id="rId6" tooltip="Bahasa Melayu"/>
              </a:rPr>
              <a:t>Melayu</a:t>
            </a:r>
            <a:r>
              <a:rPr lang="en-MY" dirty="0"/>
              <a:t>, </a:t>
            </a:r>
            <a:r>
              <a:rPr lang="en-MY" dirty="0" err="1"/>
              <a:t>penjodoh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orang</a:t>
            </a:r>
            <a:r>
              <a:rPr lang="en-MY" dirty="0"/>
              <a:t> </a:t>
            </a:r>
            <a:r>
              <a:rPr lang="en-MY" dirty="0" err="1"/>
              <a:t>ialah</a:t>
            </a:r>
            <a:r>
              <a:rPr lang="en-MY" dirty="0"/>
              <a:t> </a:t>
            </a:r>
            <a:r>
              <a:rPr lang="en-MY" i="1" dirty="0" err="1"/>
              <a:t>orang</a:t>
            </a:r>
            <a:r>
              <a:rPr lang="en-MY" dirty="0"/>
              <a:t>,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digunakan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mengira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orang</a:t>
            </a:r>
            <a:r>
              <a:rPr lang="en-MY" dirty="0"/>
              <a:t>, </a:t>
            </a:r>
            <a:r>
              <a:rPr lang="en-MY" dirty="0" err="1"/>
              <a:t>tanpa</a:t>
            </a:r>
            <a:r>
              <a:rPr lang="en-MY" dirty="0"/>
              <a:t> </a:t>
            </a:r>
            <a:r>
              <a:rPr lang="en-MY" dirty="0" err="1"/>
              <a:t>mengira</a:t>
            </a:r>
            <a:r>
              <a:rPr lang="en-MY" dirty="0"/>
              <a:t> </a:t>
            </a:r>
            <a:r>
              <a:rPr lang="en-MY" dirty="0" err="1"/>
              <a:t>apa</a:t>
            </a:r>
            <a:r>
              <a:rPr lang="en-MY" dirty="0"/>
              <a:t> </a:t>
            </a:r>
            <a:r>
              <a:rPr lang="en-MY" dirty="0" err="1"/>
              <a:t>peranan</a:t>
            </a:r>
            <a:r>
              <a:rPr lang="en-MY" dirty="0"/>
              <a:t> </a:t>
            </a:r>
            <a:r>
              <a:rPr lang="en-MY" dirty="0" err="1"/>
              <a:t>mereka</a:t>
            </a:r>
            <a:r>
              <a:rPr lang="en-MY" dirty="0"/>
              <a:t>:</a:t>
            </a:r>
            <a:endParaRPr lang="en-US" dirty="0"/>
          </a:p>
          <a:p>
            <a:r>
              <a:rPr lang="en-MY" dirty="0" err="1"/>
              <a:t>tiga</a:t>
            </a:r>
            <a:r>
              <a:rPr lang="en-MY" dirty="0"/>
              <a:t> </a:t>
            </a:r>
            <a:r>
              <a:rPr lang="en-MY" i="1" dirty="0" err="1"/>
              <a:t>orang</a:t>
            </a:r>
            <a:r>
              <a:rPr lang="en-MY" dirty="0"/>
              <a:t> </a:t>
            </a:r>
            <a:r>
              <a:rPr lang="en-MY" dirty="0" err="1"/>
              <a:t>pelajar</a:t>
            </a:r>
            <a:endParaRPr lang="en-US" dirty="0"/>
          </a:p>
          <a:p>
            <a:r>
              <a:rPr lang="en-MY" dirty="0" err="1"/>
              <a:t>tiga</a:t>
            </a:r>
            <a:r>
              <a:rPr lang="en-MY" dirty="0"/>
              <a:t> </a:t>
            </a:r>
            <a:r>
              <a:rPr lang="en-MY" i="1" dirty="0" err="1"/>
              <a:t>orang</a:t>
            </a:r>
            <a:r>
              <a:rPr lang="en-MY" dirty="0"/>
              <a:t> guru</a:t>
            </a:r>
            <a:endParaRPr lang="en-US" dirty="0"/>
          </a:p>
          <a:p>
            <a:r>
              <a:rPr lang="en-MY" dirty="0" err="1"/>
              <a:t>Antara</a:t>
            </a:r>
            <a:r>
              <a:rPr lang="en-MY" dirty="0"/>
              <a:t> </a:t>
            </a:r>
            <a:r>
              <a:rPr lang="en-MY" dirty="0" err="1"/>
              <a:t>bahasa</a:t>
            </a:r>
            <a:r>
              <a:rPr lang="en-MY" dirty="0"/>
              <a:t>-</a:t>
            </a:r>
            <a:r>
              <a:rPr lang="en-MY" dirty="0" err="1"/>
              <a:t>bahasa</a:t>
            </a:r>
            <a:r>
              <a:rPr lang="en-MY" dirty="0"/>
              <a:t> yang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penjodoh</a:t>
            </a:r>
            <a:r>
              <a:rPr lang="en-MY" dirty="0"/>
              <a:t> </a:t>
            </a:r>
            <a:r>
              <a:rPr lang="en-MY" dirty="0" err="1"/>
              <a:t>bilangan</a:t>
            </a:r>
            <a:r>
              <a:rPr lang="en-MY" dirty="0"/>
              <a:t> </a:t>
            </a:r>
            <a:r>
              <a:rPr lang="en-MY" dirty="0" err="1"/>
              <a:t>termasuk</a:t>
            </a:r>
            <a:r>
              <a:rPr lang="en-MY" dirty="0" err="1">
                <a:hlinkClick r:id="rId7" tooltip="Bahasa Jepun"/>
              </a:rPr>
              <a:t>bahasa</a:t>
            </a:r>
            <a:r>
              <a:rPr lang="en-MY" dirty="0">
                <a:hlinkClick r:id="rId7" tooltip="Bahasa Jepun"/>
              </a:rPr>
              <a:t> </a:t>
            </a:r>
            <a:r>
              <a:rPr lang="en-MY" dirty="0" err="1">
                <a:hlinkClick r:id="rId7" tooltip="Bahasa Jepun"/>
              </a:rPr>
              <a:t>Jepun</a:t>
            </a:r>
            <a:r>
              <a:rPr lang="en-MY" dirty="0"/>
              <a:t>, </a:t>
            </a:r>
            <a:r>
              <a:rPr lang="en-MY" dirty="0" err="1">
                <a:hlinkClick r:id="rId8" tooltip="Bahasa Cina"/>
              </a:rPr>
              <a:t>bahasa</a:t>
            </a:r>
            <a:r>
              <a:rPr lang="en-MY" dirty="0">
                <a:hlinkClick r:id="rId8" tooltip="Bahasa Cina"/>
              </a:rPr>
              <a:t> </a:t>
            </a:r>
            <a:r>
              <a:rPr lang="en-MY" dirty="0" err="1">
                <a:hlinkClick r:id="rId8" tooltip="Bahasa Cina"/>
              </a:rPr>
              <a:t>Cina</a:t>
            </a:r>
            <a:r>
              <a:rPr lang="en-MY" dirty="0"/>
              <a:t>, </a:t>
            </a:r>
            <a:r>
              <a:rPr lang="en-MY" dirty="0" err="1"/>
              <a:t>bahasa</a:t>
            </a:r>
            <a:r>
              <a:rPr lang="en-MY" dirty="0"/>
              <a:t>-</a:t>
            </a:r>
            <a:r>
              <a:rPr lang="en-MY" dirty="0" err="1"/>
              <a:t>bahasa</a:t>
            </a:r>
            <a:r>
              <a:rPr lang="en-MY" dirty="0"/>
              <a:t> Asia </a:t>
            </a:r>
            <a:r>
              <a:rPr lang="en-MY" dirty="0" err="1"/>
              <a:t>Tenggara,</a:t>
            </a:r>
            <a:r>
              <a:rPr lang="en-MY" dirty="0" err="1">
                <a:hlinkClick r:id="rId9" tooltip="Bahasa-bahasa Austronesia"/>
              </a:rPr>
              <a:t>bahasa-bahasa</a:t>
            </a:r>
            <a:r>
              <a:rPr lang="en-MY" dirty="0">
                <a:hlinkClick r:id="rId9" tooltip="Bahasa-bahasa Austronesia"/>
              </a:rPr>
              <a:t> Austronesia</a:t>
            </a:r>
            <a:r>
              <a:rPr lang="en-MY" dirty="0"/>
              <a:t>, </a:t>
            </a:r>
            <a:r>
              <a:rPr lang="en-MY" dirty="0" err="1"/>
              <a:t>dan</a:t>
            </a:r>
            <a:r>
              <a:rPr lang="en-MY" dirty="0"/>
              <a:t> </a:t>
            </a:r>
            <a:r>
              <a:rPr lang="en-MY" dirty="0" err="1">
                <a:hlinkClick r:id="rId10" tooltip="Bahasa-bahasa Maya (tidak wujud)"/>
              </a:rPr>
              <a:t>bahasa</a:t>
            </a:r>
            <a:r>
              <a:rPr lang="en-MY" dirty="0">
                <a:hlinkClick r:id="rId10" tooltip="Bahasa-bahasa Maya (tidak wujud)"/>
              </a:rPr>
              <a:t>-</a:t>
            </a:r>
            <a:r>
              <a:rPr lang="en-MY" dirty="0" err="1">
                <a:hlinkClick r:id="rId10" tooltip="Bahasa-bahasa Maya (tidak wujud)"/>
              </a:rPr>
              <a:t>bahasa</a:t>
            </a:r>
            <a:r>
              <a:rPr lang="en-MY" dirty="0">
                <a:hlinkClick r:id="rId10" tooltip="Bahasa-bahasa Maya (tidak wujud)"/>
              </a:rPr>
              <a:t> Maya</a:t>
            </a:r>
            <a:r>
              <a:rPr lang="en-MY" dirty="0"/>
              <a:t>.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11" tooltip="Sunting bahagian: Lihat juga"/>
              </a:rPr>
              <a:t>sunting</a:t>
            </a:r>
            <a:r>
              <a:rPr lang="en-MY" dirty="0"/>
              <a:t>]</a:t>
            </a:r>
            <a:r>
              <a:rPr lang="en-MY" dirty="0" err="1"/>
              <a:t>Lihat</a:t>
            </a:r>
            <a:r>
              <a:rPr lang="en-MY" dirty="0"/>
              <a:t> </a:t>
            </a:r>
            <a:r>
              <a:rPr lang="en-MY" dirty="0" err="1"/>
              <a:t>juga</a:t>
            </a:r>
            <a:endParaRPr lang="en-US" dirty="0"/>
          </a:p>
          <a:p>
            <a:pPr lvl="0"/>
            <a:r>
              <a:rPr lang="en-MY" dirty="0" err="1">
                <a:hlinkClick r:id="rId12" tooltip="Penjodoh bilangan bahasa Melayu"/>
              </a:rPr>
              <a:t>Penjodoh</a:t>
            </a:r>
            <a:r>
              <a:rPr lang="en-MY" dirty="0">
                <a:hlinkClick r:id="rId12" tooltip="Penjodoh bilangan bahasa Melayu"/>
              </a:rPr>
              <a:t> </a:t>
            </a:r>
            <a:r>
              <a:rPr lang="en-MY" dirty="0" err="1">
                <a:hlinkClick r:id="rId12" tooltip="Penjodoh bilangan bahasa Melayu"/>
              </a:rPr>
              <a:t>bilangan</a:t>
            </a:r>
            <a:r>
              <a:rPr lang="en-MY" dirty="0">
                <a:hlinkClick r:id="rId12" tooltip="Penjodoh bilangan bahasa Melayu"/>
              </a:rPr>
              <a:t> </a:t>
            </a:r>
            <a:r>
              <a:rPr lang="en-MY" dirty="0" err="1">
                <a:hlinkClick r:id="rId12" tooltip="Penjodoh bilangan bahasa Melayu"/>
              </a:rPr>
              <a:t>bahasa</a:t>
            </a:r>
            <a:r>
              <a:rPr lang="en-MY" dirty="0">
                <a:hlinkClick r:id="rId12" tooltip="Penjodoh bilangan bahasa Melayu"/>
              </a:rPr>
              <a:t> </a:t>
            </a:r>
            <a:r>
              <a:rPr lang="en-MY" dirty="0" err="1">
                <a:hlinkClick r:id="rId12" tooltip="Penjodoh bilangan bahasa Melayu"/>
              </a:rPr>
              <a:t>Melayu</a:t>
            </a:r>
            <a:endParaRPr lang="en-US" dirty="0"/>
          </a:p>
          <a:p>
            <a:pPr lvl="0"/>
            <a:r>
              <a:rPr lang="en-MY" dirty="0" err="1">
                <a:hlinkClick r:id="rId13" tooltip="Penjodoh bilangan bahasa Cina"/>
              </a:rPr>
              <a:t>Penjodoh</a:t>
            </a:r>
            <a:r>
              <a:rPr lang="en-MY" dirty="0">
                <a:hlinkClick r:id="rId13" tooltip="Penjodoh bilangan bahasa Cina"/>
              </a:rPr>
              <a:t> </a:t>
            </a:r>
            <a:r>
              <a:rPr lang="en-MY" dirty="0" err="1">
                <a:hlinkClick r:id="rId13" tooltip="Penjodoh bilangan bahasa Cina"/>
              </a:rPr>
              <a:t>bilangan</a:t>
            </a:r>
            <a:r>
              <a:rPr lang="en-MY" dirty="0">
                <a:hlinkClick r:id="rId13" tooltip="Penjodoh bilangan bahasa Cina"/>
              </a:rPr>
              <a:t> </a:t>
            </a:r>
            <a:r>
              <a:rPr lang="en-MY" dirty="0" err="1">
                <a:hlinkClick r:id="rId13" tooltip="Penjodoh bilangan bahasa Cina"/>
              </a:rPr>
              <a:t>bahasa</a:t>
            </a:r>
            <a:r>
              <a:rPr lang="en-MY" dirty="0">
                <a:hlinkClick r:id="rId13" tooltip="Penjodoh bilangan bahasa Cina"/>
              </a:rPr>
              <a:t> </a:t>
            </a:r>
            <a:r>
              <a:rPr lang="en-MY" dirty="0" err="1">
                <a:hlinkClick r:id="rId13" tooltip="Penjodoh bilangan bahasa Cina"/>
              </a:rPr>
              <a:t>Cina</a:t>
            </a:r>
            <a:endParaRPr lang="en-US" dirty="0"/>
          </a:p>
          <a:p>
            <a:r>
              <a:rPr lang="en-MY" dirty="0" err="1">
                <a:hlinkClick r:id="rId14" tooltip="Khas:Kategori"/>
              </a:rPr>
              <a:t>Kategori</a:t>
            </a:r>
            <a:r>
              <a:rPr lang="en-MY" dirty="0"/>
              <a:t>: </a:t>
            </a:r>
            <a:r>
              <a:rPr lang="en-MY" dirty="0" err="1">
                <a:hlinkClick r:id="rId15" tooltip="Kategori:Linguistik"/>
              </a:rPr>
              <a:t>Linguistik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9755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 err="1"/>
              <a:t>Hukuman</a:t>
            </a:r>
            <a:r>
              <a:rPr lang="en-MY" b="1" dirty="0"/>
              <a:t> D-M</a:t>
            </a:r>
            <a:r>
              <a:rPr lang="en-MY" dirty="0"/>
              <a:t> </a:t>
            </a:r>
            <a:r>
              <a:rPr lang="en-MY" dirty="0" err="1"/>
              <a:t>ialah</a:t>
            </a:r>
            <a:r>
              <a:rPr lang="en-MY" dirty="0"/>
              <a:t> </a:t>
            </a:r>
            <a:r>
              <a:rPr lang="en-MY" dirty="0" err="1"/>
              <a:t>peraturan</a:t>
            </a:r>
            <a:r>
              <a:rPr lang="en-MY" dirty="0"/>
              <a:t> </a:t>
            </a:r>
            <a:r>
              <a:rPr lang="en-MY" dirty="0" err="1"/>
              <a:t>menyusun</a:t>
            </a:r>
            <a:r>
              <a:rPr lang="en-MY" dirty="0"/>
              <a:t> </a:t>
            </a:r>
            <a:r>
              <a:rPr lang="en-MY" dirty="0" err="1">
                <a:hlinkClick r:id="rId2" tooltip="Kata nama (bahasa Melayu)"/>
              </a:rPr>
              <a:t>kata</a:t>
            </a:r>
            <a:r>
              <a:rPr lang="en-MY" dirty="0">
                <a:hlinkClick r:id="rId2" tooltip="Kata nama (bahasa Melayu)"/>
              </a:rPr>
              <a:t> </a:t>
            </a:r>
            <a:r>
              <a:rPr lang="en-MY" dirty="0" err="1">
                <a:hlinkClick r:id="rId2" tooltip="Kata nama (bahasa Melayu)"/>
              </a:rPr>
              <a:t>nama</a:t>
            </a:r>
            <a:r>
              <a:rPr lang="en-MY" dirty="0"/>
              <a:t> </a:t>
            </a:r>
            <a:r>
              <a:rPr lang="en-MY" dirty="0" err="1"/>
              <a:t>majmuk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ayat</a:t>
            </a:r>
            <a:r>
              <a:rPr lang="en-MY" dirty="0"/>
              <a:t> yang </a:t>
            </a:r>
            <a:r>
              <a:rPr lang="en-MY" dirty="0" err="1"/>
              <a:t>mendahulukan</a:t>
            </a:r>
            <a:r>
              <a:rPr lang="en-MY" dirty="0"/>
              <a:t> </a:t>
            </a:r>
            <a:r>
              <a:rPr lang="en-MY" dirty="0" err="1"/>
              <a:t>unsur</a:t>
            </a:r>
            <a:r>
              <a:rPr lang="en-MY" dirty="0"/>
              <a:t> yang </a:t>
            </a:r>
            <a:r>
              <a:rPr lang="en-MY" dirty="0" err="1"/>
              <a:t>diterangkan</a:t>
            </a:r>
            <a:r>
              <a:rPr lang="en-MY" dirty="0"/>
              <a:t> (</a:t>
            </a:r>
            <a:r>
              <a:rPr lang="en-MY" dirty="0" err="1"/>
              <a:t>diringkaskan</a:t>
            </a:r>
            <a:r>
              <a:rPr lang="en-MY" dirty="0"/>
              <a:t> </a:t>
            </a:r>
            <a:r>
              <a:rPr lang="en-MY" dirty="0" err="1"/>
              <a:t>sebagai</a:t>
            </a:r>
            <a:r>
              <a:rPr lang="en-MY" dirty="0"/>
              <a:t> D)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mengemudiankan</a:t>
            </a:r>
            <a:r>
              <a:rPr lang="en-MY" dirty="0"/>
              <a:t> </a:t>
            </a:r>
            <a:r>
              <a:rPr lang="en-MY" dirty="0" err="1">
                <a:hlinkClick r:id="rId3" tooltip="Kata sifat (bahasa Melayu)"/>
              </a:rPr>
              <a:t>kata</a:t>
            </a:r>
            <a:r>
              <a:rPr lang="en-MY" dirty="0">
                <a:hlinkClick r:id="rId3" tooltip="Kata sifat (bahasa Melayu)"/>
              </a:rPr>
              <a:t> </a:t>
            </a:r>
            <a:r>
              <a:rPr lang="en-MY" dirty="0" err="1">
                <a:hlinkClick r:id="rId3" tooltip="Kata sifat (bahasa Melayu)"/>
              </a:rPr>
              <a:t>sifat</a:t>
            </a:r>
            <a:r>
              <a:rPr lang="en-MY" dirty="0"/>
              <a:t> yang </a:t>
            </a:r>
            <a:r>
              <a:rPr lang="en-MY" dirty="0" err="1"/>
              <a:t>menerangkan</a:t>
            </a:r>
            <a:r>
              <a:rPr lang="en-MY" dirty="0"/>
              <a:t> (</a:t>
            </a:r>
            <a:r>
              <a:rPr lang="en-MY" dirty="0" err="1"/>
              <a:t>diringkaskan</a:t>
            </a:r>
            <a:r>
              <a:rPr lang="en-MY" dirty="0"/>
              <a:t> </a:t>
            </a:r>
            <a:r>
              <a:rPr lang="en-MY" dirty="0" err="1"/>
              <a:t>sebagai</a:t>
            </a:r>
            <a:r>
              <a:rPr lang="en-MY" dirty="0"/>
              <a:t> M). </a:t>
            </a:r>
            <a:r>
              <a:rPr lang="en-MY" dirty="0" err="1"/>
              <a:t>Istilah</a:t>
            </a:r>
            <a:r>
              <a:rPr lang="en-MY" dirty="0"/>
              <a:t> </a:t>
            </a:r>
            <a:r>
              <a:rPr lang="en-MY" dirty="0" err="1"/>
              <a:t>Hukum</a:t>
            </a:r>
            <a:r>
              <a:rPr lang="en-MY" dirty="0"/>
              <a:t> D-M </a:t>
            </a:r>
            <a:r>
              <a:rPr lang="en-MY" dirty="0" err="1"/>
              <a:t>diperkenalkan</a:t>
            </a:r>
            <a:r>
              <a:rPr lang="en-MY" dirty="0"/>
              <a:t> </a:t>
            </a:r>
            <a:r>
              <a:rPr lang="en-MY" dirty="0" err="1"/>
              <a:t>oleh</a:t>
            </a:r>
            <a:r>
              <a:rPr lang="en-MY" dirty="0"/>
              <a:t> Prof. St. </a:t>
            </a:r>
            <a:r>
              <a:rPr lang="en-MY" dirty="0" err="1"/>
              <a:t>Takdir</a:t>
            </a:r>
            <a:r>
              <a:rPr lang="en-MY" dirty="0"/>
              <a:t> </a:t>
            </a:r>
            <a:r>
              <a:rPr lang="en-MY" dirty="0" err="1"/>
              <a:t>Alisjahbana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bukunya</a:t>
            </a:r>
            <a:r>
              <a:rPr lang="en-MY" dirty="0"/>
              <a:t>, </a:t>
            </a:r>
            <a:r>
              <a:rPr lang="en-MY" i="1" dirty="0" err="1"/>
              <a:t>Tatabahasa</a:t>
            </a:r>
            <a:r>
              <a:rPr lang="en-MY" i="1" dirty="0"/>
              <a:t> </a:t>
            </a:r>
            <a:r>
              <a:rPr lang="en-MY" i="1" dirty="0" err="1"/>
              <a:t>Baru</a:t>
            </a:r>
            <a:r>
              <a:rPr lang="en-MY" i="1" dirty="0"/>
              <a:t> </a:t>
            </a:r>
            <a:r>
              <a:rPr lang="en-MY" i="1" dirty="0" err="1"/>
              <a:t>Melayu</a:t>
            </a:r>
            <a:r>
              <a:rPr lang="en-MY" i="1" dirty="0"/>
              <a:t> Indonesia</a:t>
            </a:r>
            <a:r>
              <a:rPr lang="en-MY" dirty="0"/>
              <a:t>.</a:t>
            </a:r>
            <a:endParaRPr lang="en-US" dirty="0"/>
          </a:p>
          <a:p>
            <a:r>
              <a:rPr lang="en-MY" dirty="0"/>
              <a:t> </a:t>
            </a:r>
            <a:endParaRPr lang="en-US" dirty="0"/>
          </a:p>
          <a:p>
            <a:r>
              <a:rPr lang="en-MY" dirty="0"/>
              <a:t>[</a:t>
            </a:r>
            <a:r>
              <a:rPr lang="en-MY" dirty="0" err="1">
                <a:hlinkClick r:id="rId4" tooltip="Sunting bahagian: Kesalahan yang biasa berlaku"/>
              </a:rPr>
              <a:t>sunting</a:t>
            </a:r>
            <a:r>
              <a:rPr lang="en-MY" dirty="0"/>
              <a:t>]</a:t>
            </a:r>
            <a:r>
              <a:rPr lang="en-MY" dirty="0" err="1"/>
              <a:t>Kesalahan</a:t>
            </a:r>
            <a:r>
              <a:rPr lang="en-MY" dirty="0"/>
              <a:t> yang </a:t>
            </a:r>
            <a:r>
              <a:rPr lang="en-MY" dirty="0" err="1"/>
              <a:t>biasa</a:t>
            </a:r>
            <a:r>
              <a:rPr lang="en-MY" dirty="0"/>
              <a:t> </a:t>
            </a:r>
            <a:r>
              <a:rPr lang="en-MY" dirty="0" err="1"/>
              <a:t>berlaku</a:t>
            </a:r>
            <a:endParaRPr lang="en-US" dirty="0"/>
          </a:p>
          <a:p>
            <a:r>
              <a:rPr lang="en-MY" dirty="0" err="1"/>
              <a:t>Kesalahan</a:t>
            </a:r>
            <a:r>
              <a:rPr lang="en-MY" dirty="0"/>
              <a:t> yang </a:t>
            </a:r>
            <a:r>
              <a:rPr lang="en-MY" dirty="0" err="1"/>
              <a:t>biasa</a:t>
            </a:r>
            <a:r>
              <a:rPr lang="en-MY" dirty="0"/>
              <a:t> </a:t>
            </a:r>
            <a:r>
              <a:rPr lang="en-MY" dirty="0" err="1"/>
              <a:t>berlaku</a:t>
            </a:r>
            <a:r>
              <a:rPr lang="en-MY" dirty="0"/>
              <a:t>, </a:t>
            </a:r>
            <a:r>
              <a:rPr lang="en-MY" dirty="0" err="1"/>
              <a:t>khususnya</a:t>
            </a:r>
            <a:r>
              <a:rPr lang="en-MY" dirty="0"/>
              <a:t> </a:t>
            </a:r>
            <a:r>
              <a:rPr lang="en-MY" dirty="0" err="1"/>
              <a:t>di</a:t>
            </a:r>
            <a:r>
              <a:rPr lang="en-MY" dirty="0"/>
              <a:t> </a:t>
            </a:r>
            <a:r>
              <a:rPr lang="en-MY" dirty="0" err="1"/>
              <a:t>kalangan</a:t>
            </a:r>
            <a:r>
              <a:rPr lang="en-MY" dirty="0"/>
              <a:t> </a:t>
            </a:r>
            <a:r>
              <a:rPr lang="en-MY" dirty="0" err="1"/>
              <a:t>orang</a:t>
            </a:r>
            <a:r>
              <a:rPr lang="en-MY" dirty="0"/>
              <a:t> yang </a:t>
            </a:r>
            <a:r>
              <a:rPr lang="en-MY" dirty="0" err="1"/>
              <a:t>bersikap</a:t>
            </a:r>
            <a:r>
              <a:rPr lang="en-MY" dirty="0"/>
              <a:t> </a:t>
            </a:r>
            <a:r>
              <a:rPr lang="en-MY" dirty="0" err="1"/>
              <a:t>keinggerisan</a:t>
            </a:r>
            <a:r>
              <a:rPr lang="en-MY" dirty="0"/>
              <a:t>, </a:t>
            </a:r>
            <a:r>
              <a:rPr lang="en-MY" dirty="0" err="1"/>
              <a:t>disebabkan</a:t>
            </a:r>
            <a:r>
              <a:rPr lang="en-MY" dirty="0"/>
              <a:t> </a:t>
            </a:r>
            <a:r>
              <a:rPr lang="en-MY" dirty="0" err="1"/>
              <a:t>oleh</a:t>
            </a:r>
            <a:r>
              <a:rPr lang="en-MY" dirty="0"/>
              <a:t> </a:t>
            </a:r>
            <a:r>
              <a:rPr lang="en-MY" dirty="0" err="1"/>
              <a:t>kekeliruan</a:t>
            </a:r>
            <a:r>
              <a:rPr lang="en-MY" dirty="0"/>
              <a:t> </a:t>
            </a:r>
            <a:r>
              <a:rPr lang="en-MY" dirty="0" err="1"/>
              <a:t>antara</a:t>
            </a:r>
            <a:r>
              <a:rPr lang="en-MY" dirty="0"/>
              <a:t> </a:t>
            </a:r>
            <a:r>
              <a:rPr lang="en-MY" dirty="0" err="1"/>
              <a:t>susunan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</a:t>
            </a:r>
            <a:r>
              <a:rPr lang="en-MY" dirty="0" err="1"/>
              <a:t>majmuk</a:t>
            </a:r>
            <a:r>
              <a:rPr lang="en-MY" dirty="0"/>
              <a:t> </a:t>
            </a:r>
            <a:r>
              <a:rPr lang="en-MY" dirty="0" err="1">
                <a:hlinkClick r:id="rId5" tooltip="Bahasa Melayu"/>
              </a:rPr>
              <a:t>bahasa</a:t>
            </a:r>
            <a:r>
              <a:rPr lang="en-MY" dirty="0">
                <a:hlinkClick r:id="rId5" tooltip="Bahasa Melayu"/>
              </a:rPr>
              <a:t> </a:t>
            </a:r>
            <a:r>
              <a:rPr lang="en-MY" dirty="0" err="1">
                <a:hlinkClick r:id="rId5" tooltip="Bahasa Melayu"/>
              </a:rPr>
              <a:t>Melayu</a:t>
            </a:r>
            <a:r>
              <a:rPr lang="en-MY" dirty="0"/>
              <a:t> 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</a:t>
            </a:r>
            <a:r>
              <a:rPr lang="en-MY" dirty="0" err="1"/>
              <a:t>majmuk</a:t>
            </a:r>
            <a:r>
              <a:rPr lang="en-MY" dirty="0"/>
              <a:t> </a:t>
            </a:r>
            <a:r>
              <a:rPr lang="en-MY" dirty="0" err="1">
                <a:hlinkClick r:id="rId6" tooltip="Bahasa Inggeris"/>
              </a:rPr>
              <a:t>bahasa</a:t>
            </a:r>
            <a:r>
              <a:rPr lang="en-MY" dirty="0">
                <a:hlinkClick r:id="rId6" tooltip="Bahasa Inggeris"/>
              </a:rPr>
              <a:t> </a:t>
            </a:r>
            <a:r>
              <a:rPr lang="en-MY" dirty="0" err="1">
                <a:hlinkClick r:id="rId6" tooltip="Bahasa Inggeris"/>
              </a:rPr>
              <a:t>Inggeris</a:t>
            </a:r>
            <a:r>
              <a:rPr lang="en-MY" dirty="0"/>
              <a:t>. </a:t>
            </a:r>
            <a:r>
              <a:rPr lang="en-MY" dirty="0" err="1"/>
              <a:t>Sebilangan</a:t>
            </a:r>
            <a:r>
              <a:rPr lang="en-MY" dirty="0"/>
              <a:t> </a:t>
            </a:r>
            <a:r>
              <a:rPr lang="en-MY" dirty="0" err="1"/>
              <a:t>kesalahan</a:t>
            </a:r>
            <a:r>
              <a:rPr lang="en-MY" dirty="0"/>
              <a:t> yang </a:t>
            </a:r>
            <a:r>
              <a:rPr lang="en-MY" dirty="0" err="1"/>
              <a:t>sering</a:t>
            </a:r>
            <a:r>
              <a:rPr lang="en-MY" dirty="0"/>
              <a:t> </a:t>
            </a:r>
            <a:r>
              <a:rPr lang="en-MY" dirty="0" err="1"/>
              <a:t>berlaku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352800"/>
          <a:ext cx="8001000" cy="2963545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39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Kesalahan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Padanan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bahasa</a:t>
                      </a:r>
                      <a:r>
                        <a:rPr lang="en-MY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Inggeris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Pembetulan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dalam lain perkataan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other words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kata-kata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lain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lain-lain perkara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 matters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perkara-perkara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lain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Minah Restoran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Minah</a:t>
                      </a:r>
                      <a:r>
                        <a:rPr lang="en-MY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Restaurant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Restoran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Minah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Dunlop tayar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Dunlop tyre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tayar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Dunlop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goreng pisang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fried banana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pisang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goreng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cili sos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chilli sauce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sos</a:t>
                      </a:r>
                      <a:r>
                        <a:rPr lang="en-MY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MY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cili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635" marR="127635" marT="20955" marB="20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783342"/>
            <a:ext cx="8001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terikat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imbuhan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terikat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imbuhan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dibahagi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berikut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Awalan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Ditambah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Misalnya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membaca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menghafal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Akhiran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Ditambah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belakang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Sisipan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Diselit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unsur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unsur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Misalnya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telapak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tapak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Apitan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Ditambahkan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serentak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awalan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akhiran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Misalnya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imbuhan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per....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main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Proses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terbentuknya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bermula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daripada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MORFEM --&gt; PERKATAAN --&gt; FRASA --&gt; KLAUSA --&gt; AYAT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304800"/>
            <a:ext cx="8382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MY" sz="2400" dirty="0" err="1"/>
              <a:t>Sintaksis</a:t>
            </a:r>
            <a:endParaRPr lang="en-US" sz="2400" dirty="0"/>
          </a:p>
          <a:p>
            <a:r>
              <a:rPr lang="en-MY" sz="2400" dirty="0" err="1"/>
              <a:t>Sintaksis</a:t>
            </a:r>
            <a:r>
              <a:rPr lang="en-MY" sz="2400" dirty="0"/>
              <a:t> </a:t>
            </a:r>
            <a:r>
              <a:rPr lang="en-MY" sz="2400" dirty="0" err="1"/>
              <a:t>merupakan</a:t>
            </a:r>
            <a:r>
              <a:rPr lang="en-MY" sz="2400" dirty="0"/>
              <a:t> </a:t>
            </a:r>
            <a:r>
              <a:rPr lang="en-MY" sz="2400" dirty="0" err="1"/>
              <a:t>satu</a:t>
            </a:r>
            <a:r>
              <a:rPr lang="en-MY" sz="2400" dirty="0"/>
              <a:t> </a:t>
            </a:r>
            <a:r>
              <a:rPr lang="en-MY" sz="2400" dirty="0" err="1"/>
              <a:t>cabang</a:t>
            </a:r>
            <a:r>
              <a:rPr lang="en-MY" sz="2400" dirty="0"/>
              <a:t> </a:t>
            </a:r>
            <a:r>
              <a:rPr lang="en-MY" sz="2400" dirty="0" err="1"/>
              <a:t>ilmu</a:t>
            </a:r>
            <a:r>
              <a:rPr lang="en-MY" sz="2400" dirty="0"/>
              <a:t> </a:t>
            </a:r>
            <a:r>
              <a:rPr lang="en-MY" sz="2400" dirty="0" err="1"/>
              <a:t>bahasa</a:t>
            </a:r>
            <a:r>
              <a:rPr lang="en-MY" sz="2400" dirty="0"/>
              <a:t> yang </a:t>
            </a:r>
            <a:r>
              <a:rPr lang="en-MY" sz="2400" dirty="0" err="1"/>
              <a:t>mengkaji</a:t>
            </a:r>
            <a:r>
              <a:rPr lang="en-MY" sz="2400" dirty="0"/>
              <a:t> </a:t>
            </a:r>
            <a:r>
              <a:rPr lang="en-MY" sz="2400" dirty="0" err="1"/>
              <a:t>bentuk</a:t>
            </a:r>
            <a:r>
              <a:rPr lang="en-MY" sz="2400" dirty="0"/>
              <a:t>, </a:t>
            </a:r>
            <a:r>
              <a:rPr lang="en-MY" sz="2400" dirty="0" err="1"/>
              <a:t>struktur</a:t>
            </a:r>
            <a:r>
              <a:rPr lang="en-MY" sz="2400" dirty="0"/>
              <a:t>,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binaan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konstruksi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. </a:t>
            </a:r>
            <a:r>
              <a:rPr lang="en-MY" sz="2400" dirty="0" err="1"/>
              <a:t>Sintaksis</a:t>
            </a:r>
            <a:r>
              <a:rPr lang="en-MY" sz="2400" dirty="0"/>
              <a:t> </a:t>
            </a:r>
            <a:r>
              <a:rPr lang="en-MY" sz="2400" dirty="0" err="1"/>
              <a:t>bukan</a:t>
            </a:r>
            <a:r>
              <a:rPr lang="en-MY" sz="2400" dirty="0"/>
              <a:t> </a:t>
            </a:r>
            <a:r>
              <a:rPr lang="en-MY" sz="2400" dirty="0" err="1"/>
              <a:t>sahaja</a:t>
            </a:r>
            <a:r>
              <a:rPr lang="en-MY" sz="2400" dirty="0"/>
              <a:t> </a:t>
            </a:r>
            <a:r>
              <a:rPr lang="en-MY" sz="2400" dirty="0" err="1"/>
              <a:t>mengkaji</a:t>
            </a:r>
            <a:r>
              <a:rPr lang="en-MY" sz="2400" dirty="0"/>
              <a:t> </a:t>
            </a:r>
            <a:r>
              <a:rPr lang="en-MY" sz="2400" dirty="0" err="1"/>
              <a:t>proses</a:t>
            </a:r>
            <a:r>
              <a:rPr lang="en-MY" sz="2400" dirty="0"/>
              <a:t> </a:t>
            </a:r>
            <a:r>
              <a:rPr lang="en-MY" sz="2400" dirty="0" err="1"/>
              <a:t>pembinaan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tetapi</a:t>
            </a:r>
            <a:r>
              <a:rPr lang="en-MY" sz="2400" dirty="0"/>
              <a:t> </a:t>
            </a:r>
            <a:r>
              <a:rPr lang="en-MY" sz="2400" dirty="0" err="1"/>
              <a:t>juga</a:t>
            </a:r>
            <a:r>
              <a:rPr lang="en-MY" sz="2400" dirty="0"/>
              <a:t> </a:t>
            </a:r>
            <a:r>
              <a:rPr lang="en-MY" sz="2400" dirty="0" err="1"/>
              <a:t>hukum-hukum</a:t>
            </a:r>
            <a:r>
              <a:rPr lang="en-MY" sz="2400" dirty="0"/>
              <a:t> yang </a:t>
            </a:r>
            <a:r>
              <a:rPr lang="en-MY" sz="2400" dirty="0" err="1"/>
              <a:t>menentukan</a:t>
            </a:r>
            <a:r>
              <a:rPr lang="en-MY" sz="2400" dirty="0"/>
              <a:t> </a:t>
            </a:r>
            <a:r>
              <a:rPr lang="en-MY" sz="2400" dirty="0" err="1"/>
              <a:t>bagaimana</a:t>
            </a:r>
            <a:r>
              <a:rPr lang="en-MY" sz="2400" dirty="0"/>
              <a:t> </a:t>
            </a:r>
            <a:r>
              <a:rPr lang="en-MY" sz="2400" dirty="0" err="1"/>
              <a:t>perkataan</a:t>
            </a:r>
            <a:r>
              <a:rPr lang="en-MY" sz="2400" dirty="0"/>
              <a:t> </a:t>
            </a:r>
            <a:r>
              <a:rPr lang="en-MY" sz="2400" dirty="0" err="1"/>
              <a:t>disusun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.</a:t>
            </a:r>
            <a:endParaRPr lang="en-US" sz="2400" dirty="0"/>
          </a:p>
          <a:p>
            <a:endParaRPr lang="en-US" sz="2400" dirty="0"/>
          </a:p>
          <a:p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binaan</a:t>
            </a:r>
            <a:r>
              <a:rPr lang="en-MY" sz="2400" dirty="0"/>
              <a:t> yang </a:t>
            </a:r>
            <a:r>
              <a:rPr lang="en-MY" sz="2400" dirty="0" err="1"/>
              <a:t>terdiri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, </a:t>
            </a:r>
            <a:r>
              <a:rPr lang="en-MY" sz="2400" dirty="0" err="1"/>
              <a:t>iaitu</a:t>
            </a:r>
            <a:r>
              <a:rPr lang="en-MY" sz="2400" dirty="0"/>
              <a:t> unit-unit yang </a:t>
            </a:r>
            <a:r>
              <a:rPr lang="en-MY" sz="2400" dirty="0" err="1"/>
              <a:t>membentuk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.</a:t>
            </a:r>
            <a:endParaRPr lang="en-US" sz="2400" dirty="0"/>
          </a:p>
          <a:p>
            <a:r>
              <a:rPr lang="en-MY" sz="2400" dirty="0" err="1"/>
              <a:t>Contoh:</a:t>
            </a:r>
            <a:r>
              <a:rPr lang="en-MY" sz="2400" i="1" dirty="0" err="1"/>
              <a:t>Ahmad</a:t>
            </a:r>
            <a:r>
              <a:rPr lang="en-MY" sz="2400" i="1" dirty="0"/>
              <a:t> </a:t>
            </a:r>
            <a:r>
              <a:rPr lang="en-MY" sz="2400" i="1" dirty="0" err="1"/>
              <a:t>sedang</a:t>
            </a:r>
            <a:r>
              <a:rPr lang="en-MY" sz="2400" i="1" dirty="0"/>
              <a:t> </a:t>
            </a:r>
            <a:r>
              <a:rPr lang="en-MY" sz="2400" i="1" dirty="0" err="1"/>
              <a:t>membuat</a:t>
            </a:r>
            <a:r>
              <a:rPr lang="en-MY" sz="2400" i="1" dirty="0"/>
              <a:t> </a:t>
            </a:r>
            <a:r>
              <a:rPr lang="en-MY" sz="2400" i="1" dirty="0" err="1"/>
              <a:t>kerja</a:t>
            </a:r>
            <a:r>
              <a:rPr lang="en-MY" sz="2400" i="1" dirty="0"/>
              <a:t> </a:t>
            </a:r>
            <a:r>
              <a:rPr lang="en-MY" sz="2400" i="1" dirty="0" err="1"/>
              <a:t>rumah</a:t>
            </a:r>
            <a:r>
              <a:rPr lang="en-MY" sz="2400" i="1" dirty="0"/>
              <a:t>.</a:t>
            </a:r>
            <a:endParaRPr lang="en-US" sz="2400" dirty="0"/>
          </a:p>
          <a:p>
            <a:r>
              <a:rPr lang="en-MY" sz="2400" dirty="0"/>
              <a:t/>
            </a:r>
            <a:br>
              <a:rPr lang="en-MY" sz="2400" dirty="0"/>
            </a:br>
            <a:r>
              <a:rPr lang="en-MY" sz="2400" dirty="0" err="1"/>
              <a:t>Contoh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di</a:t>
            </a:r>
            <a:r>
              <a:rPr lang="en-MY" sz="2400" dirty="0"/>
              <a:t> </a:t>
            </a:r>
            <a:r>
              <a:rPr lang="en-MY" sz="2400" dirty="0" err="1"/>
              <a:t>atas</a:t>
            </a:r>
            <a:r>
              <a:rPr lang="en-MY" sz="2400" dirty="0"/>
              <a:t> </a:t>
            </a:r>
            <a:r>
              <a:rPr lang="en-MY" sz="2400" dirty="0" err="1"/>
              <a:t>terdiri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dua</a:t>
            </a:r>
            <a:r>
              <a:rPr lang="en-MY" sz="2400" dirty="0"/>
              <a:t> </a:t>
            </a:r>
            <a:r>
              <a:rPr lang="en-MY" sz="2400" dirty="0" err="1"/>
              <a:t>bahagian</a:t>
            </a:r>
            <a:r>
              <a:rPr lang="en-MY" sz="2400" dirty="0"/>
              <a:t> </a:t>
            </a:r>
            <a:r>
              <a:rPr lang="en-MY" sz="2400" dirty="0" err="1"/>
              <a:t>iaitu</a:t>
            </a:r>
            <a:r>
              <a:rPr lang="en-MY" sz="2400" dirty="0"/>
              <a:t> (</a:t>
            </a:r>
            <a:r>
              <a:rPr lang="en-MY" sz="2400" dirty="0" err="1"/>
              <a:t>i</a:t>
            </a:r>
            <a:r>
              <a:rPr lang="en-MY" sz="2400" dirty="0"/>
              <a:t>) Ahmad </a:t>
            </a:r>
            <a:r>
              <a:rPr lang="en-MY" sz="2400" dirty="0" err="1"/>
              <a:t>sedang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bahagian</a:t>
            </a:r>
            <a:r>
              <a:rPr lang="en-MY" sz="2400" dirty="0"/>
              <a:t> (ii) </a:t>
            </a:r>
            <a:r>
              <a:rPr lang="en-MY" sz="2400" dirty="0" err="1"/>
              <a:t>membuat</a:t>
            </a:r>
            <a:r>
              <a:rPr lang="en-MY" sz="2400" dirty="0"/>
              <a:t> </a:t>
            </a:r>
            <a:r>
              <a:rPr lang="en-MY" sz="2400" dirty="0" err="1"/>
              <a:t>kerja</a:t>
            </a:r>
            <a:r>
              <a:rPr lang="en-MY" sz="2400" dirty="0"/>
              <a:t> </a:t>
            </a:r>
            <a:r>
              <a:rPr lang="en-MY" sz="2400" dirty="0" err="1"/>
              <a:t>rumah</a:t>
            </a:r>
            <a:r>
              <a:rPr lang="en-MY" sz="2400" dirty="0"/>
              <a:t>. </a:t>
            </a:r>
            <a:r>
              <a:rPr lang="en-MY" sz="2400" dirty="0" err="1"/>
              <a:t>Bahagian</a:t>
            </a:r>
            <a:r>
              <a:rPr lang="en-MY" sz="2400" dirty="0"/>
              <a:t> </a:t>
            </a:r>
            <a:r>
              <a:rPr lang="en-MY" sz="2400" dirty="0" err="1"/>
              <a:t>subjek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predikat</a:t>
            </a:r>
            <a:r>
              <a:rPr lang="en-MY" sz="2400" dirty="0"/>
              <a:t>, </a:t>
            </a:r>
            <a:r>
              <a:rPr lang="en-MY" sz="2400" dirty="0" err="1"/>
              <a:t>merupakan</a:t>
            </a:r>
            <a:r>
              <a:rPr lang="en-MY" sz="2400" dirty="0"/>
              <a:t> </a:t>
            </a:r>
            <a:r>
              <a:rPr lang="en-MY" sz="2400" dirty="0" err="1"/>
              <a:t>bahagian</a:t>
            </a:r>
            <a:r>
              <a:rPr lang="en-MY" sz="2400" dirty="0"/>
              <a:t> </a:t>
            </a:r>
            <a:r>
              <a:rPr lang="en-MY" sz="2400" dirty="0" err="1"/>
              <a:t>utama</a:t>
            </a:r>
            <a:r>
              <a:rPr lang="en-MY" sz="2400" dirty="0"/>
              <a:t> yang </a:t>
            </a:r>
            <a:r>
              <a:rPr lang="en-MY" sz="2400" dirty="0" err="1"/>
              <a:t>membentuk</a:t>
            </a:r>
            <a:r>
              <a:rPr lang="en-MY" sz="2400" dirty="0"/>
              <a:t> </a:t>
            </a:r>
            <a:r>
              <a:rPr lang="en-MY" sz="2400" dirty="0" err="1"/>
              <a:t>klausa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bahasa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. </a:t>
            </a:r>
            <a:r>
              <a:rPr lang="en-MY" sz="2400" dirty="0" err="1"/>
              <a:t>Subjek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prediket</a:t>
            </a:r>
            <a:r>
              <a:rPr lang="en-MY" sz="2400" dirty="0"/>
              <a:t> pula </a:t>
            </a:r>
            <a:r>
              <a:rPr lang="en-MY" sz="2400" dirty="0" err="1"/>
              <a:t>mempunyai</a:t>
            </a:r>
            <a:r>
              <a:rPr lang="en-MY" sz="2400" dirty="0"/>
              <a:t> </a:t>
            </a:r>
            <a:r>
              <a:rPr lang="en-MY" sz="2400" dirty="0" err="1"/>
              <a:t>unsur-unsur</a:t>
            </a:r>
            <a:r>
              <a:rPr lang="en-MY" sz="2400" dirty="0"/>
              <a:t>, </a:t>
            </a:r>
            <a:r>
              <a:rPr lang="en-MY" sz="2400" dirty="0" err="1"/>
              <a:t>iaitu</a:t>
            </a:r>
            <a:r>
              <a:rPr lang="en-MY" sz="2400" dirty="0"/>
              <a:t> </a:t>
            </a:r>
            <a:r>
              <a:rPr lang="en-MY" sz="2400" dirty="0" err="1"/>
              <a:t>sama</a:t>
            </a:r>
            <a:r>
              <a:rPr lang="en-MY" sz="2400" dirty="0"/>
              <a:t> </a:t>
            </a:r>
            <a:r>
              <a:rPr lang="en-MY" sz="2400" dirty="0" err="1"/>
              <a:t>ada</a:t>
            </a:r>
            <a:r>
              <a:rPr lang="en-MY" sz="2400" dirty="0"/>
              <a:t> </a:t>
            </a:r>
            <a:r>
              <a:rPr lang="en-MY" sz="2400" b="1" dirty="0" err="1"/>
              <a:t>frasa</a:t>
            </a:r>
            <a:r>
              <a:rPr lang="en-MY" sz="2400" b="1" dirty="0"/>
              <a:t> </a:t>
            </a:r>
            <a:r>
              <a:rPr lang="en-MY" sz="2400" b="1" dirty="0" err="1"/>
              <a:t>nama</a:t>
            </a:r>
            <a:r>
              <a:rPr lang="en-MY" sz="2400" b="1" dirty="0"/>
              <a:t> (FN)</a:t>
            </a:r>
            <a:r>
              <a:rPr lang="en-MY" sz="2400" dirty="0"/>
              <a:t>, </a:t>
            </a:r>
            <a:r>
              <a:rPr lang="en-MY" sz="2400" b="1" dirty="0" err="1"/>
              <a:t>frasa</a:t>
            </a:r>
            <a:r>
              <a:rPr lang="en-MY" sz="2400" b="1" dirty="0"/>
              <a:t> </a:t>
            </a:r>
            <a:r>
              <a:rPr lang="en-MY" sz="2400" b="1" dirty="0" err="1"/>
              <a:t>kerja</a:t>
            </a:r>
            <a:r>
              <a:rPr lang="en-MY" sz="2400" b="1" dirty="0"/>
              <a:t> (FK),</a:t>
            </a:r>
            <a:r>
              <a:rPr lang="en-MY" sz="2400" dirty="0"/>
              <a:t> </a:t>
            </a:r>
            <a:r>
              <a:rPr lang="en-MY" sz="2400" b="1" dirty="0" err="1"/>
              <a:t>frasa</a:t>
            </a:r>
            <a:r>
              <a:rPr lang="en-MY" sz="2400" b="1" dirty="0"/>
              <a:t> </a:t>
            </a:r>
            <a:r>
              <a:rPr lang="en-MY" sz="2400" b="1" dirty="0" err="1"/>
              <a:t>adjektif</a:t>
            </a:r>
            <a:r>
              <a:rPr lang="en-MY" sz="2400" b="1" dirty="0"/>
              <a:t> (FA)</a:t>
            </a:r>
            <a:r>
              <a:rPr lang="en-MY" sz="2400" dirty="0"/>
              <a:t> </a:t>
            </a:r>
            <a:r>
              <a:rPr lang="en-MY" sz="2400" dirty="0" err="1"/>
              <a:t>dan</a:t>
            </a:r>
            <a:r>
              <a:rPr lang="en-MY" sz="2400" dirty="0"/>
              <a:t> </a:t>
            </a:r>
            <a:r>
              <a:rPr lang="en-MY" sz="2400" b="1" dirty="0" err="1"/>
              <a:t>frasa</a:t>
            </a:r>
            <a:r>
              <a:rPr lang="en-MY" sz="2400" b="1" dirty="0"/>
              <a:t> </a:t>
            </a:r>
            <a:r>
              <a:rPr lang="en-MY" sz="2400" b="1" dirty="0" err="1"/>
              <a:t>sendi</a:t>
            </a:r>
            <a:r>
              <a:rPr lang="en-MY" sz="2400" b="1" dirty="0"/>
              <a:t> </a:t>
            </a:r>
            <a:r>
              <a:rPr lang="en-MY" sz="2400" b="1" dirty="0" err="1"/>
              <a:t>nama</a:t>
            </a:r>
            <a:r>
              <a:rPr lang="en-MY" sz="2400" b="1" dirty="0"/>
              <a:t> (FS)</a:t>
            </a:r>
            <a:r>
              <a:rPr lang="en-MY" sz="2400" dirty="0"/>
              <a:t>.</a:t>
            </a:r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05561"/>
            <a:ext cx="86106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MY" sz="2400" b="1" dirty="0" err="1"/>
              <a:t>Frasa</a:t>
            </a:r>
            <a:endParaRPr lang="en-US" sz="2400" dirty="0"/>
          </a:p>
          <a:p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satu</a:t>
            </a:r>
            <a:r>
              <a:rPr lang="en-MY" sz="2400" dirty="0"/>
              <a:t> </a:t>
            </a:r>
            <a:r>
              <a:rPr lang="en-MY" sz="2400" dirty="0" err="1"/>
              <a:t>binaan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yang </a:t>
            </a:r>
            <a:r>
              <a:rPr lang="en-MY" sz="2400" dirty="0" err="1"/>
              <a:t>terdiri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sekurang-kurangnya</a:t>
            </a:r>
            <a:r>
              <a:rPr lang="en-MY" sz="2400" dirty="0"/>
              <a:t> </a:t>
            </a:r>
            <a:r>
              <a:rPr lang="en-MY" sz="2400" dirty="0" err="1"/>
              <a:t>dua</a:t>
            </a:r>
            <a:r>
              <a:rPr lang="en-MY" sz="2400" dirty="0"/>
              <a:t> </a:t>
            </a:r>
            <a:r>
              <a:rPr lang="en-MY" sz="2400" dirty="0" err="1"/>
              <a:t>perkataan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jika</a:t>
            </a:r>
            <a:r>
              <a:rPr lang="en-MY" sz="2400" dirty="0"/>
              <a:t> </a:t>
            </a:r>
            <a:r>
              <a:rPr lang="en-MY" sz="2400" dirty="0" err="1"/>
              <a:t>terdiri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satu</a:t>
            </a:r>
            <a:r>
              <a:rPr lang="en-MY" sz="2400" dirty="0"/>
              <a:t> </a:t>
            </a:r>
            <a:r>
              <a:rPr lang="en-MY" sz="2400" dirty="0" err="1"/>
              <a:t>perkataan</a:t>
            </a:r>
            <a:r>
              <a:rPr lang="en-MY" sz="2400" dirty="0"/>
              <a:t>, </a:t>
            </a:r>
            <a:r>
              <a:rPr lang="en-MY" sz="2400" dirty="0" err="1"/>
              <a:t>ia</a:t>
            </a:r>
            <a:r>
              <a:rPr lang="en-MY" sz="2400" dirty="0"/>
              <a:t> </a:t>
            </a:r>
            <a:r>
              <a:rPr lang="en-MY" sz="2400" dirty="0" err="1"/>
              <a:t>berpotensi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diperluas</a:t>
            </a:r>
            <a:r>
              <a:rPr lang="en-MY" sz="2400" dirty="0"/>
              <a:t> </a:t>
            </a:r>
            <a:r>
              <a:rPr lang="en-MY" sz="2400" dirty="0" err="1"/>
              <a:t>menjadi</a:t>
            </a:r>
            <a:r>
              <a:rPr lang="en-MY" sz="2400" dirty="0"/>
              <a:t> </a:t>
            </a:r>
            <a:r>
              <a:rPr lang="en-MY" sz="2400" dirty="0" err="1"/>
              <a:t>dua</a:t>
            </a:r>
            <a:r>
              <a:rPr lang="en-MY" sz="2400" dirty="0"/>
              <a:t> </a:t>
            </a:r>
            <a:r>
              <a:rPr lang="en-MY" sz="2400" dirty="0" err="1"/>
              <a:t>perkataan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lebih</a:t>
            </a:r>
            <a:r>
              <a:rPr lang="en-MY" sz="2400" dirty="0"/>
              <a:t>.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boleh</a:t>
            </a:r>
            <a:r>
              <a:rPr lang="en-MY" sz="2400" dirty="0"/>
              <a:t> </a:t>
            </a:r>
            <a:r>
              <a:rPr lang="en-MY" sz="2400" dirty="0" err="1"/>
              <a:t>dipecahkan</a:t>
            </a:r>
            <a:r>
              <a:rPr lang="en-MY" sz="2400" dirty="0"/>
              <a:t> 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subjek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predikat</a:t>
            </a:r>
            <a:r>
              <a:rPr lang="en-MY" sz="2400" dirty="0"/>
              <a:t>.</a:t>
            </a:r>
            <a:endParaRPr lang="en-US" sz="2400" dirty="0"/>
          </a:p>
          <a:p>
            <a:r>
              <a:rPr lang="en-MY" sz="2400" dirty="0"/>
              <a:t/>
            </a:r>
            <a:br>
              <a:rPr lang="en-MY" sz="2400" dirty="0"/>
            </a:br>
            <a:r>
              <a:rPr lang="en-MY" sz="2400" dirty="0" err="1"/>
              <a:t>Seperti</a:t>
            </a:r>
            <a:r>
              <a:rPr lang="en-MY" sz="2400" dirty="0"/>
              <a:t> yang </a:t>
            </a:r>
            <a:r>
              <a:rPr lang="en-MY" sz="2400" dirty="0" err="1"/>
              <a:t>diterangkan</a:t>
            </a:r>
            <a:r>
              <a:rPr lang="en-MY" sz="2400" dirty="0"/>
              <a:t> </a:t>
            </a:r>
            <a:r>
              <a:rPr lang="en-MY" sz="2400" dirty="0" err="1"/>
              <a:t>di</a:t>
            </a:r>
            <a:r>
              <a:rPr lang="en-MY" sz="2400" dirty="0"/>
              <a:t> </a:t>
            </a:r>
            <a:r>
              <a:rPr lang="en-MY" sz="2400" dirty="0" err="1"/>
              <a:t>atas</a:t>
            </a:r>
            <a:r>
              <a:rPr lang="en-MY" sz="2400" dirty="0"/>
              <a:t>, </a:t>
            </a:r>
            <a:r>
              <a:rPr lang="en-MY" sz="2400" dirty="0" err="1"/>
              <a:t>ada</a:t>
            </a:r>
            <a:r>
              <a:rPr lang="en-MY" sz="2400" dirty="0"/>
              <a:t> </a:t>
            </a:r>
            <a:r>
              <a:rPr lang="en-MY" sz="2400" dirty="0" err="1"/>
              <a:t>empat</a:t>
            </a:r>
            <a:r>
              <a:rPr lang="en-MY" sz="2400" dirty="0"/>
              <a:t> </a:t>
            </a:r>
            <a:r>
              <a:rPr lang="en-MY" sz="2400" dirty="0" err="1"/>
              <a:t>jenis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iaitu</a:t>
            </a:r>
            <a:r>
              <a:rPr lang="en-MY" sz="2400" dirty="0"/>
              <a:t> FN, FK, FA </a:t>
            </a:r>
            <a:r>
              <a:rPr lang="en-MY" sz="2400" dirty="0" err="1"/>
              <a:t>dan</a:t>
            </a:r>
            <a:r>
              <a:rPr lang="en-MY" sz="2400" dirty="0"/>
              <a:t> FS. </a:t>
            </a:r>
            <a:r>
              <a:rPr lang="en-MY" sz="2400" dirty="0" err="1"/>
              <a:t>Menurut</a:t>
            </a:r>
            <a:r>
              <a:rPr lang="en-MY" sz="2400" dirty="0"/>
              <a:t> </a:t>
            </a:r>
            <a:r>
              <a:rPr lang="en-MY" sz="2400" dirty="0" err="1"/>
              <a:t>binaannya</a:t>
            </a:r>
            <a:r>
              <a:rPr lang="en-MY" sz="2400" dirty="0"/>
              <a:t>,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dapat</a:t>
            </a:r>
            <a:r>
              <a:rPr lang="en-MY" sz="2400" dirty="0"/>
              <a:t> </a:t>
            </a:r>
            <a:r>
              <a:rPr lang="en-MY" sz="2400" dirty="0" err="1"/>
              <a:t>dibahagikan</a:t>
            </a:r>
            <a:r>
              <a:rPr lang="en-MY" sz="2400" dirty="0"/>
              <a:t> 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dua</a:t>
            </a:r>
            <a:r>
              <a:rPr lang="en-MY" sz="2400" dirty="0"/>
              <a:t> </a:t>
            </a:r>
            <a:r>
              <a:rPr lang="en-MY" sz="2400" dirty="0" err="1"/>
              <a:t>jenis</a:t>
            </a:r>
            <a:r>
              <a:rPr lang="en-MY" sz="2400" dirty="0"/>
              <a:t> </a:t>
            </a:r>
            <a:r>
              <a:rPr lang="en-MY" sz="2400" dirty="0" err="1"/>
              <a:t>iaitu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endosentrik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eksosentrik</a:t>
            </a:r>
            <a:r>
              <a:rPr lang="en-MY" sz="2400" dirty="0"/>
              <a:t>. </a:t>
            </a:r>
            <a:r>
              <a:rPr lang="en-MY" sz="2400" b="1" dirty="0" err="1"/>
              <a:t>Frasa</a:t>
            </a:r>
            <a:r>
              <a:rPr lang="en-MY" sz="2400" b="1" dirty="0"/>
              <a:t> </a:t>
            </a:r>
            <a:r>
              <a:rPr lang="en-MY" sz="2400" b="1" dirty="0" err="1"/>
              <a:t>endosentrik</a:t>
            </a:r>
            <a:r>
              <a:rPr lang="en-MY" sz="2400" dirty="0"/>
              <a:t> 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yang </a:t>
            </a:r>
            <a:r>
              <a:rPr lang="en-MY" sz="2400" dirty="0" err="1"/>
              <a:t>mengandungi</a:t>
            </a:r>
            <a:r>
              <a:rPr lang="en-MY" sz="2400" dirty="0"/>
              <a:t> </a:t>
            </a:r>
            <a:r>
              <a:rPr lang="en-MY" sz="2400" dirty="0" err="1"/>
              <a:t>satu</a:t>
            </a:r>
            <a:r>
              <a:rPr lang="en-MY" sz="2400" dirty="0"/>
              <a:t>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inti</a:t>
            </a:r>
            <a:r>
              <a:rPr lang="en-MY" sz="2400" dirty="0"/>
              <a:t>.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inti</a:t>
            </a:r>
            <a:r>
              <a:rPr lang="en-MY" sz="2400" dirty="0"/>
              <a:t> </a:t>
            </a:r>
            <a:r>
              <a:rPr lang="en-MY" sz="2400" dirty="0" err="1"/>
              <a:t>ini</a:t>
            </a:r>
            <a:r>
              <a:rPr lang="en-MY" sz="2400" dirty="0"/>
              <a:t> </a:t>
            </a:r>
            <a:r>
              <a:rPr lang="en-MY" sz="2400" dirty="0" err="1"/>
              <a:t>mewakili</a:t>
            </a:r>
            <a:r>
              <a:rPr lang="en-MY" sz="2400" dirty="0"/>
              <a:t> </a:t>
            </a:r>
            <a:r>
              <a:rPr lang="en-MY" sz="2400" dirty="0" err="1"/>
              <a:t>seluruh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berkenaan</a:t>
            </a:r>
            <a:r>
              <a:rPr lang="en-MY" sz="2400" dirty="0"/>
              <a:t>.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dinamakan</a:t>
            </a:r>
            <a:r>
              <a:rPr lang="en-MY" sz="2400" dirty="0"/>
              <a:t> </a:t>
            </a:r>
            <a:r>
              <a:rPr lang="en-MY" sz="2400" dirty="0" err="1"/>
              <a:t>mengikut</a:t>
            </a:r>
            <a:r>
              <a:rPr lang="en-MY" sz="2400" dirty="0"/>
              <a:t>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inti</a:t>
            </a:r>
            <a:r>
              <a:rPr lang="en-MY" sz="2400" dirty="0"/>
              <a:t> </a:t>
            </a:r>
            <a:r>
              <a:rPr lang="en-MY" sz="2400" dirty="0" err="1"/>
              <a:t>ini</a:t>
            </a:r>
            <a:r>
              <a:rPr lang="en-MY" sz="2400" dirty="0"/>
              <a:t>. FN, FK </a:t>
            </a:r>
            <a:r>
              <a:rPr lang="en-MY" sz="2400" dirty="0" err="1"/>
              <a:t>dan</a:t>
            </a:r>
            <a:r>
              <a:rPr lang="en-MY" sz="2400" dirty="0"/>
              <a:t> FS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endosentrik</a:t>
            </a:r>
            <a:r>
              <a:rPr lang="en-MY" sz="2400" dirty="0"/>
              <a:t>. </a:t>
            </a:r>
            <a:r>
              <a:rPr lang="en-MY" sz="2400" dirty="0" err="1"/>
              <a:t>Ini</a:t>
            </a:r>
            <a:r>
              <a:rPr lang="en-MY" sz="2400" dirty="0"/>
              <a:t> </a:t>
            </a:r>
            <a:r>
              <a:rPr lang="en-MY" sz="2400" dirty="0" err="1"/>
              <a:t>kerana</a:t>
            </a:r>
            <a:r>
              <a:rPr lang="en-MY" sz="2400" dirty="0"/>
              <a:t> </a:t>
            </a:r>
            <a:r>
              <a:rPr lang="en-MY" sz="2400" dirty="0" err="1"/>
              <a:t>kata</a:t>
            </a:r>
            <a:r>
              <a:rPr lang="en-MY" sz="2400" dirty="0"/>
              <a:t> </a:t>
            </a:r>
            <a:r>
              <a:rPr lang="en-MY" sz="2400" dirty="0" err="1"/>
              <a:t>nama</a:t>
            </a:r>
            <a:r>
              <a:rPr lang="en-MY" sz="2400" dirty="0"/>
              <a:t>, </a:t>
            </a:r>
            <a:r>
              <a:rPr lang="en-MY" sz="2400" dirty="0" err="1"/>
              <a:t>kata</a:t>
            </a:r>
            <a:r>
              <a:rPr lang="en-MY" sz="2400" dirty="0"/>
              <a:t> </a:t>
            </a:r>
            <a:r>
              <a:rPr lang="en-MY" sz="2400" dirty="0" err="1"/>
              <a:t>kerja</a:t>
            </a:r>
            <a:r>
              <a:rPr lang="en-MY" sz="2400" dirty="0"/>
              <a:t>,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kata</a:t>
            </a:r>
            <a:r>
              <a:rPr lang="en-MY" sz="2400" dirty="0"/>
              <a:t> </a:t>
            </a:r>
            <a:r>
              <a:rPr lang="en-MY" sz="2400" dirty="0" err="1"/>
              <a:t>adjektif</a:t>
            </a:r>
            <a:r>
              <a:rPr lang="en-MY" sz="2400" dirty="0"/>
              <a:t> </a:t>
            </a:r>
            <a:r>
              <a:rPr lang="en-MY" sz="2400" dirty="0" err="1"/>
              <a:t>boleh</a:t>
            </a:r>
            <a:r>
              <a:rPr lang="en-MY" sz="2400" dirty="0"/>
              <a:t> </a:t>
            </a:r>
            <a:r>
              <a:rPr lang="en-MY" sz="2400" dirty="0" err="1"/>
              <a:t>menjadi</a:t>
            </a:r>
            <a:r>
              <a:rPr lang="en-MY" sz="2400" dirty="0"/>
              <a:t>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inti</a:t>
            </a:r>
            <a:r>
              <a:rPr lang="en-MY" sz="2400" dirty="0"/>
              <a:t> </a:t>
            </a:r>
            <a:r>
              <a:rPr lang="en-MY" sz="2400" dirty="0" err="1"/>
              <a:t>setiap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.</a:t>
            </a:r>
            <a:endParaRPr lang="en-US" sz="2400" dirty="0"/>
          </a:p>
          <a:p>
            <a:r>
              <a:rPr lang="en-MY" sz="2400" dirty="0" err="1"/>
              <a:t>Contohnya</a:t>
            </a:r>
            <a:r>
              <a:rPr lang="en-MY" sz="2400" dirty="0"/>
              <a:t>: </a:t>
            </a:r>
            <a:r>
              <a:rPr lang="en-MY" sz="2400" dirty="0" err="1"/>
              <a:t>sepasang</a:t>
            </a:r>
            <a:r>
              <a:rPr lang="en-MY" sz="2400" dirty="0"/>
              <a:t> </a:t>
            </a:r>
            <a:r>
              <a:rPr lang="en-MY" sz="2400" dirty="0" err="1"/>
              <a:t>mata</a:t>
            </a:r>
            <a:r>
              <a:rPr lang="en-MY" sz="2400" dirty="0"/>
              <a:t> </a:t>
            </a:r>
            <a:r>
              <a:rPr lang="en-MY" sz="2400" dirty="0" err="1"/>
              <a:t>biru</a:t>
            </a:r>
            <a:r>
              <a:rPr lang="en-MY" sz="2400" dirty="0"/>
              <a:t> (FN. </a:t>
            </a:r>
            <a:r>
              <a:rPr lang="en-MY" sz="2400" dirty="0" err="1"/>
              <a:t>Inti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ini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mata</a:t>
            </a:r>
            <a:r>
              <a:rPr lang="en-MY" sz="2400" dirty="0"/>
              <a:t>, </a:t>
            </a:r>
            <a:r>
              <a:rPr lang="en-MY" sz="2400" dirty="0" err="1"/>
              <a:t>jenis</a:t>
            </a:r>
            <a:r>
              <a:rPr lang="en-MY" sz="2400" dirty="0"/>
              <a:t> </a:t>
            </a:r>
            <a:r>
              <a:rPr lang="en-MY" sz="2400" dirty="0" err="1"/>
              <a:t>kata</a:t>
            </a:r>
            <a:r>
              <a:rPr lang="en-MY" sz="2400" dirty="0"/>
              <a:t> </a:t>
            </a:r>
            <a:r>
              <a:rPr lang="en-MY" sz="2400" dirty="0" err="1"/>
              <a:t>nama</a:t>
            </a:r>
            <a:r>
              <a:rPr lang="en-MY" sz="2400" dirty="0"/>
              <a:t>)</a:t>
            </a:r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944226"/>
            <a:ext cx="861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MY" sz="2400" b="1" dirty="0" err="1" smtClean="0"/>
              <a:t>Frasa</a:t>
            </a:r>
            <a:endParaRPr lang="en-MY" sz="2400" b="1" dirty="0" smtClean="0"/>
          </a:p>
          <a:p>
            <a:endParaRPr lang="en-MY" sz="2400" b="1" dirty="0"/>
          </a:p>
          <a:p>
            <a:endParaRPr lang="en-MY" sz="2400" b="1" dirty="0" smtClean="0"/>
          </a:p>
          <a:p>
            <a:endParaRPr lang="en-MY" sz="2400" b="1" dirty="0"/>
          </a:p>
          <a:p>
            <a:endParaRPr lang="en-MY" sz="2400" b="1" dirty="0" smtClean="0"/>
          </a:p>
          <a:p>
            <a:endParaRPr lang="en-US" sz="2400" dirty="0"/>
          </a:p>
          <a:p>
            <a:r>
              <a:rPr lang="en-MY" sz="2400" dirty="0" err="1"/>
              <a:t>Contohnya</a:t>
            </a:r>
            <a:r>
              <a:rPr lang="en-MY" sz="2400" dirty="0"/>
              <a:t>: </a:t>
            </a:r>
            <a:r>
              <a:rPr lang="en-MY" sz="2400" dirty="0" err="1"/>
              <a:t>sepasang</a:t>
            </a:r>
            <a:r>
              <a:rPr lang="en-MY" sz="2400" dirty="0"/>
              <a:t> </a:t>
            </a:r>
            <a:r>
              <a:rPr lang="en-MY" sz="2400" dirty="0" err="1"/>
              <a:t>mata</a:t>
            </a:r>
            <a:r>
              <a:rPr lang="en-MY" sz="2400" dirty="0"/>
              <a:t> </a:t>
            </a:r>
            <a:r>
              <a:rPr lang="en-MY" sz="2400" dirty="0" err="1"/>
              <a:t>biru</a:t>
            </a:r>
            <a:r>
              <a:rPr lang="en-MY" sz="2400" dirty="0"/>
              <a:t> (FN. </a:t>
            </a:r>
            <a:r>
              <a:rPr lang="en-MY" sz="2400" dirty="0" err="1"/>
              <a:t>Inti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ini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mata</a:t>
            </a:r>
            <a:r>
              <a:rPr lang="en-MY" sz="2400" dirty="0"/>
              <a:t>, </a:t>
            </a:r>
            <a:r>
              <a:rPr lang="en-MY" sz="2400" dirty="0" err="1"/>
              <a:t>jenis</a:t>
            </a:r>
            <a:r>
              <a:rPr lang="en-MY" sz="2400" dirty="0"/>
              <a:t> </a:t>
            </a:r>
            <a:r>
              <a:rPr lang="en-MY" sz="2400" dirty="0" err="1"/>
              <a:t>kata</a:t>
            </a:r>
            <a:r>
              <a:rPr lang="en-MY" sz="2400" dirty="0"/>
              <a:t> </a:t>
            </a:r>
            <a:r>
              <a:rPr lang="en-MY" sz="2400" dirty="0" err="1"/>
              <a:t>nama</a:t>
            </a:r>
            <a:r>
              <a:rPr lang="en-MY" sz="2400" dirty="0"/>
              <a:t>)</a:t>
            </a:r>
            <a:endParaRPr lang="en-US" sz="2400" dirty="0"/>
          </a:p>
          <a:p>
            <a:r>
              <a:rPr lang="en-MY" sz="2400" dirty="0" err="1"/>
              <a:t>Manakala</a:t>
            </a:r>
            <a:r>
              <a:rPr lang="en-MY" sz="2400" dirty="0"/>
              <a:t> </a:t>
            </a:r>
            <a:r>
              <a:rPr lang="en-MY" sz="2400" b="1" dirty="0" err="1"/>
              <a:t>frasa</a:t>
            </a:r>
            <a:r>
              <a:rPr lang="en-MY" sz="2400" b="1" dirty="0"/>
              <a:t> </a:t>
            </a:r>
            <a:r>
              <a:rPr lang="en-MY" sz="2400" b="1" dirty="0" err="1"/>
              <a:t>eksosentrik</a:t>
            </a:r>
            <a:r>
              <a:rPr lang="en-MY" sz="2400" dirty="0"/>
              <a:t> 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sendi</a:t>
            </a:r>
            <a:r>
              <a:rPr lang="en-MY" sz="2400" dirty="0"/>
              <a:t> </a:t>
            </a:r>
            <a:r>
              <a:rPr lang="en-MY" sz="2400" dirty="0" err="1"/>
              <a:t>nama</a:t>
            </a:r>
            <a:r>
              <a:rPr lang="en-MY" sz="2400" dirty="0"/>
              <a:t> yang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mempunyai</a:t>
            </a:r>
            <a:r>
              <a:rPr lang="en-MY" sz="2400" dirty="0"/>
              <a:t>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inti</a:t>
            </a:r>
            <a:r>
              <a:rPr lang="en-MY" sz="2400" dirty="0"/>
              <a:t> </a:t>
            </a:r>
            <a:r>
              <a:rPr lang="en-MY" sz="2400" dirty="0" err="1"/>
              <a:t>contohnya</a:t>
            </a:r>
            <a:r>
              <a:rPr lang="en-MY" sz="2400" dirty="0"/>
              <a:t> </a:t>
            </a:r>
            <a:r>
              <a:rPr lang="en-MY" sz="2400" i="1" dirty="0" err="1"/>
              <a:t>ke</a:t>
            </a:r>
            <a:r>
              <a:rPr lang="en-MY" sz="2400" i="1" dirty="0"/>
              <a:t> </a:t>
            </a:r>
            <a:r>
              <a:rPr lang="en-MY" sz="2400" i="1" dirty="0" err="1"/>
              <a:t>tandas</a:t>
            </a:r>
            <a:r>
              <a:rPr lang="en-MY" sz="2400" dirty="0"/>
              <a:t> </a:t>
            </a:r>
            <a:r>
              <a:rPr lang="en-MY" sz="2400" dirty="0" err="1"/>
              <a:t>dan</a:t>
            </a:r>
            <a:r>
              <a:rPr lang="en-MY" sz="2400" dirty="0"/>
              <a:t> </a:t>
            </a:r>
            <a:r>
              <a:rPr lang="en-MY" sz="2400" i="1" dirty="0" err="1"/>
              <a:t>di</a:t>
            </a:r>
            <a:r>
              <a:rPr lang="en-MY" sz="2400" i="1" dirty="0"/>
              <a:t> </a:t>
            </a:r>
            <a:r>
              <a:rPr lang="en-MY" sz="2400" i="1" dirty="0" err="1"/>
              <a:t>sekolah</a:t>
            </a:r>
            <a:r>
              <a:rPr lang="en-MY" sz="2400" dirty="0"/>
              <a:t> . </a:t>
            </a:r>
            <a:r>
              <a:rPr lang="en-MY" sz="2400" dirty="0" err="1"/>
              <a:t>Kewujudan</a:t>
            </a:r>
            <a:r>
              <a:rPr lang="en-MY" sz="2400" dirty="0"/>
              <a:t> </a:t>
            </a:r>
            <a:r>
              <a:rPr lang="en-MY" sz="2400" dirty="0" err="1"/>
              <a:t>sendi</a:t>
            </a:r>
            <a:r>
              <a:rPr lang="en-MY" sz="2400" dirty="0"/>
              <a:t> </a:t>
            </a:r>
            <a:r>
              <a:rPr lang="en-MY" sz="2400" dirty="0" err="1"/>
              <a:t>nama</a:t>
            </a:r>
            <a:r>
              <a:rPr lang="en-MY" sz="2400" dirty="0"/>
              <a:t> </a:t>
            </a:r>
            <a:r>
              <a:rPr lang="en-MY" sz="2400" i="1" dirty="0" err="1"/>
              <a:t>di</a:t>
            </a:r>
            <a:r>
              <a:rPr lang="en-MY" sz="2400" dirty="0"/>
              <a:t> </a:t>
            </a:r>
            <a:r>
              <a:rPr lang="en-MY" sz="2400" dirty="0" err="1"/>
              <a:t>bergantung</a:t>
            </a:r>
            <a:r>
              <a:rPr lang="en-MY" sz="2400" dirty="0"/>
              <a:t> </a:t>
            </a:r>
            <a:r>
              <a:rPr lang="en-MY" sz="2400" dirty="0" err="1"/>
              <a:t>pada</a:t>
            </a:r>
            <a:r>
              <a:rPr lang="en-MY" sz="2400" dirty="0"/>
              <a:t> </a:t>
            </a:r>
            <a:r>
              <a:rPr lang="en-MY" sz="2400" dirty="0" err="1"/>
              <a:t>sekolah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 </a:t>
            </a:r>
            <a:r>
              <a:rPr lang="en-MY" sz="2400" i="1" dirty="0" err="1"/>
              <a:t>ke</a:t>
            </a:r>
            <a:r>
              <a:rPr lang="en-MY" sz="2400" dirty="0"/>
              <a:t> 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tandas</a:t>
            </a:r>
            <a:r>
              <a:rPr lang="en-MY" sz="2400" dirty="0"/>
              <a:t>. </a:t>
            </a:r>
            <a:r>
              <a:rPr lang="en-MY" sz="2400" dirty="0" err="1"/>
              <a:t>Oleh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,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jenis</a:t>
            </a:r>
            <a:r>
              <a:rPr lang="en-MY" sz="2400" dirty="0"/>
              <a:t> </a:t>
            </a:r>
            <a:r>
              <a:rPr lang="en-MY" sz="2400" dirty="0" err="1"/>
              <a:t>ini</a:t>
            </a:r>
            <a:r>
              <a:rPr lang="en-MY" sz="2400" dirty="0"/>
              <a:t> </a:t>
            </a:r>
            <a:r>
              <a:rPr lang="en-MY" sz="2400" dirty="0" err="1"/>
              <a:t>dikatakan</a:t>
            </a:r>
            <a:r>
              <a:rPr lang="en-MY" sz="2400" dirty="0"/>
              <a:t> </a:t>
            </a:r>
            <a:r>
              <a:rPr lang="en-MY" sz="2400" dirty="0" err="1"/>
              <a:t>frasa</a:t>
            </a:r>
            <a:r>
              <a:rPr lang="en-MY" sz="2400" dirty="0"/>
              <a:t> </a:t>
            </a:r>
            <a:r>
              <a:rPr lang="en-MY" sz="2400" dirty="0" err="1"/>
              <a:t>eksosentrik</a:t>
            </a:r>
            <a:r>
              <a:rPr lang="en-MY" sz="2400" dirty="0"/>
              <a:t> </a:t>
            </a:r>
            <a:r>
              <a:rPr lang="en-MY" sz="2400" dirty="0" err="1"/>
              <a:t>kerana</a:t>
            </a:r>
            <a:r>
              <a:rPr lang="en-MY" sz="2400" dirty="0"/>
              <a:t> </a:t>
            </a:r>
            <a:r>
              <a:rPr lang="en-MY" sz="2400" dirty="0" err="1"/>
              <a:t>pusatnya</a:t>
            </a:r>
            <a:r>
              <a:rPr lang="en-MY" sz="2400" dirty="0"/>
              <a:t> </a:t>
            </a:r>
            <a:r>
              <a:rPr lang="en-MY" sz="2400" dirty="0" err="1"/>
              <a:t>bergantung</a:t>
            </a:r>
            <a:r>
              <a:rPr lang="en-MY" sz="2400" dirty="0"/>
              <a:t> </a:t>
            </a:r>
            <a:r>
              <a:rPr lang="en-MY" sz="2400" dirty="0" err="1"/>
              <a:t>pada</a:t>
            </a:r>
            <a:r>
              <a:rPr lang="en-MY" sz="2400" dirty="0"/>
              <a:t> </a:t>
            </a:r>
            <a:r>
              <a:rPr lang="en-MY" sz="2400" dirty="0" err="1"/>
              <a:t>suatu</a:t>
            </a:r>
            <a:r>
              <a:rPr lang="en-MY" sz="2400" dirty="0"/>
              <a:t> </a:t>
            </a:r>
            <a:r>
              <a:rPr lang="en-MY" sz="2400" dirty="0" err="1"/>
              <a:t>unsur</a:t>
            </a:r>
            <a:r>
              <a:rPr lang="en-MY" sz="2400" dirty="0"/>
              <a:t> </a:t>
            </a:r>
            <a:r>
              <a:rPr lang="en-MY" sz="2400" dirty="0" err="1"/>
              <a:t>luaran</a:t>
            </a:r>
            <a:r>
              <a:rPr lang="en-MY" sz="2400" dirty="0"/>
              <a:t>.</a:t>
            </a:r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05562"/>
            <a:ext cx="86106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MY" sz="2400" b="1" dirty="0" err="1" smtClean="0"/>
              <a:t>Ayat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Pasif</a:t>
            </a:r>
            <a:endParaRPr lang="en-MY" sz="2400" b="1" dirty="0" smtClean="0"/>
          </a:p>
          <a:p>
            <a:endParaRPr lang="en-MY" sz="2400" b="1" dirty="0"/>
          </a:p>
          <a:p>
            <a:r>
              <a:rPr lang="en-MY" sz="2400" b="1" dirty="0" err="1"/>
              <a:t>Ayat</a:t>
            </a:r>
            <a:r>
              <a:rPr lang="en-MY" sz="2400" b="1" dirty="0"/>
              <a:t> </a:t>
            </a:r>
            <a:r>
              <a:rPr lang="en-MY" sz="2400" b="1" dirty="0" err="1"/>
              <a:t>pasif</a:t>
            </a:r>
            <a:r>
              <a:rPr lang="en-MY" sz="2400" dirty="0"/>
              <a:t> 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yang </a:t>
            </a:r>
            <a:r>
              <a:rPr lang="en-MY" sz="2400" dirty="0" err="1"/>
              <a:t>menekankan</a:t>
            </a:r>
            <a:r>
              <a:rPr lang="en-MY" sz="2400" dirty="0"/>
              <a:t> </a:t>
            </a:r>
            <a:r>
              <a:rPr lang="en-MY" sz="2400" dirty="0" err="1"/>
              <a:t>objek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perbuatannya</a:t>
            </a:r>
            <a:r>
              <a:rPr lang="en-MY" sz="2400" dirty="0"/>
              <a:t> </a:t>
            </a:r>
            <a:r>
              <a:rPr lang="en-MY" sz="2400" dirty="0" err="1"/>
              <a:t>berbanding</a:t>
            </a:r>
            <a:r>
              <a:rPr lang="en-MY" sz="2400" dirty="0"/>
              <a:t> "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aktif</a:t>
            </a:r>
            <a:r>
              <a:rPr lang="en-MY" sz="2400" dirty="0"/>
              <a:t>" yang </a:t>
            </a:r>
            <a:r>
              <a:rPr lang="en-MY" sz="2400" dirty="0" err="1"/>
              <a:t>menekankan</a:t>
            </a:r>
            <a:r>
              <a:rPr lang="en-MY" sz="2400" dirty="0"/>
              <a:t> </a:t>
            </a:r>
            <a:r>
              <a:rPr lang="en-MY" sz="2400" dirty="0" err="1"/>
              <a:t>si</a:t>
            </a:r>
            <a:r>
              <a:rPr lang="en-MY" sz="2400" dirty="0"/>
              <a:t> </a:t>
            </a:r>
            <a:r>
              <a:rPr lang="en-MY" sz="2400" dirty="0" err="1"/>
              <a:t>pelaku</a:t>
            </a:r>
            <a:r>
              <a:rPr lang="en-MY" sz="2400" dirty="0"/>
              <a:t>. </a:t>
            </a:r>
            <a:r>
              <a:rPr lang="en-MY" sz="2400" dirty="0" err="1"/>
              <a:t>Kedua-dua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ada</a:t>
            </a:r>
            <a:r>
              <a:rPr lang="en-MY" sz="2400" dirty="0"/>
              <a:t> </a:t>
            </a:r>
            <a:r>
              <a:rPr lang="en-MY" sz="2400" dirty="0" err="1"/>
              <a:t>kelainan</a:t>
            </a:r>
            <a:r>
              <a:rPr lang="en-MY" sz="2400" dirty="0"/>
              <a:t> </a:t>
            </a:r>
            <a:r>
              <a:rPr lang="en-MY" sz="2400" dirty="0" err="1"/>
              <a:t>makna</a:t>
            </a:r>
            <a:r>
              <a:rPr lang="en-MY" sz="2400" dirty="0"/>
              <a:t> </a:t>
            </a:r>
            <a:r>
              <a:rPr lang="en-MY" sz="2400" dirty="0" err="1"/>
              <a:t>apa</a:t>
            </a:r>
            <a:r>
              <a:rPr lang="en-MY" sz="2400" dirty="0"/>
              <a:t> pun. </a:t>
            </a:r>
            <a:r>
              <a:rPr lang="en-MY" sz="2400" dirty="0" err="1"/>
              <a:t>Bagaimanapun</a:t>
            </a:r>
            <a:r>
              <a:rPr lang="en-MY" sz="2400" dirty="0"/>
              <a:t>, </a:t>
            </a:r>
            <a:r>
              <a:rPr lang="en-MY" sz="2400" dirty="0" err="1"/>
              <a:t>sasterawan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penulis</a:t>
            </a:r>
            <a:r>
              <a:rPr lang="en-MY" sz="2400" dirty="0"/>
              <a:t> yang </a:t>
            </a:r>
            <a:r>
              <a:rPr lang="en-MY" sz="2400" dirty="0" err="1"/>
              <a:t>baik</a:t>
            </a:r>
            <a:r>
              <a:rPr lang="en-MY" sz="2400" dirty="0"/>
              <a:t> </a:t>
            </a:r>
            <a:r>
              <a:rPr lang="en-MY" sz="2400" dirty="0" err="1"/>
              <a:t>sering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aktif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 </a:t>
            </a:r>
            <a:r>
              <a:rPr lang="en-MY" sz="2400" dirty="0" err="1"/>
              <a:t>secara</a:t>
            </a:r>
            <a:r>
              <a:rPr lang="en-MY" sz="2400" dirty="0"/>
              <a:t> </a:t>
            </a:r>
            <a:r>
              <a:rPr lang="en-MY" sz="2400" dirty="0" err="1"/>
              <a:t>sedar</a:t>
            </a:r>
            <a:r>
              <a:rPr lang="en-MY" sz="2400" dirty="0"/>
              <a:t>, </a:t>
            </a:r>
            <a:r>
              <a:rPr lang="en-MY" sz="2400" dirty="0" err="1"/>
              <a:t>bergantung</a:t>
            </a:r>
            <a:r>
              <a:rPr lang="en-MY" sz="2400" dirty="0"/>
              <a:t> 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apa</a:t>
            </a:r>
            <a:r>
              <a:rPr lang="en-MY" sz="2400" dirty="0"/>
              <a:t> yang </a:t>
            </a:r>
            <a:r>
              <a:rPr lang="en-MY" sz="2400" dirty="0" err="1"/>
              <a:t>hendak</a:t>
            </a:r>
            <a:r>
              <a:rPr lang="en-MY" sz="2400" dirty="0"/>
              <a:t> </a:t>
            </a:r>
            <a:r>
              <a:rPr lang="en-MY" sz="2400" dirty="0" err="1"/>
              <a:t>ditekankan</a:t>
            </a:r>
            <a:r>
              <a:rPr lang="en-MY" sz="2400" dirty="0"/>
              <a:t>.</a:t>
            </a:r>
            <a:endParaRPr lang="en-US" sz="2400" dirty="0"/>
          </a:p>
          <a:p>
            <a:r>
              <a:rPr lang="en-MY" sz="2400" dirty="0" err="1"/>
              <a:t>Kebetulan</a:t>
            </a:r>
            <a:r>
              <a:rPr lang="en-MY" sz="2400" dirty="0"/>
              <a:t>, </a:t>
            </a:r>
            <a:r>
              <a:rPr lang="en-MY" sz="2400" dirty="0" err="1"/>
              <a:t>hikayat-hikayat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karya</a:t>
            </a:r>
            <a:r>
              <a:rPr lang="en-MY" sz="2400" dirty="0"/>
              <a:t> </a:t>
            </a:r>
            <a:r>
              <a:rPr lang="en-MY" sz="2400" dirty="0" err="1"/>
              <a:t>sastera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lama </a:t>
            </a:r>
            <a:r>
              <a:rPr lang="en-MY" sz="2400" dirty="0" err="1"/>
              <a:t>lebih</a:t>
            </a:r>
            <a:r>
              <a:rPr lang="en-MY" sz="2400" dirty="0"/>
              <a:t> </a:t>
            </a:r>
            <a:r>
              <a:rPr lang="en-MY" sz="2400" dirty="0" err="1"/>
              <a:t>banyak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. Prof. St. </a:t>
            </a:r>
            <a:r>
              <a:rPr lang="en-MY" sz="2400" dirty="0" err="1">
                <a:hlinkClick r:id="rId2" tooltip="Takdir Alisjahbana (tidak wujud)"/>
              </a:rPr>
              <a:t>Takdir</a:t>
            </a:r>
            <a:r>
              <a:rPr lang="en-MY" sz="2400" dirty="0">
                <a:hlinkClick r:id="rId2" tooltip="Takdir Alisjahbana (tidak wujud)"/>
              </a:rPr>
              <a:t> </a:t>
            </a:r>
            <a:r>
              <a:rPr lang="en-MY" sz="2400" dirty="0" err="1">
                <a:hlinkClick r:id="rId2" tooltip="Takdir Alisjahbana (tidak wujud)"/>
              </a:rPr>
              <a:t>Alisjahbana</a:t>
            </a:r>
            <a:r>
              <a:rPr lang="en-MY" sz="2400" dirty="0"/>
              <a:t> </a:t>
            </a:r>
            <a:r>
              <a:rPr lang="en-MY" sz="2400" dirty="0" err="1"/>
              <a:t>berpendapat</a:t>
            </a:r>
            <a:r>
              <a:rPr lang="en-MY" sz="2400" dirty="0"/>
              <a:t> </a:t>
            </a:r>
            <a:r>
              <a:rPr lang="en-MY" sz="2400" dirty="0" err="1"/>
              <a:t>bahawa</a:t>
            </a:r>
            <a:r>
              <a:rPr lang="en-MY" sz="2400" dirty="0"/>
              <a:t> </a:t>
            </a:r>
            <a:r>
              <a:rPr lang="en-MY" sz="2400" dirty="0" err="1"/>
              <a:t>kejadian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 </a:t>
            </a:r>
            <a:r>
              <a:rPr lang="en-MY" sz="2400" dirty="0" err="1"/>
              <a:t>disebabkan</a:t>
            </a:r>
            <a:r>
              <a:rPr lang="en-MY" sz="2400" dirty="0"/>
              <a:t> </a:t>
            </a:r>
            <a:r>
              <a:rPr lang="en-MY" sz="2400" dirty="0" err="1"/>
              <a:t>oleh</a:t>
            </a:r>
            <a:r>
              <a:rPr lang="en-MY" sz="2400" dirty="0"/>
              <a:t> </a:t>
            </a:r>
            <a:r>
              <a:rPr lang="en-MY" sz="2400" dirty="0" err="1"/>
              <a:t>cara</a:t>
            </a:r>
            <a:r>
              <a:rPr lang="en-MY" sz="2400" dirty="0"/>
              <a:t> </a:t>
            </a:r>
            <a:r>
              <a:rPr lang="en-MY" sz="2400" dirty="0" err="1"/>
              <a:t>hidup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sikap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 </a:t>
            </a:r>
            <a:r>
              <a:rPr lang="en-MY" sz="2400" dirty="0" err="1"/>
              <a:t>orang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</a:t>
            </a:r>
            <a:r>
              <a:rPr lang="en-MY" sz="2400" dirty="0" err="1"/>
              <a:t>pada</a:t>
            </a:r>
            <a:r>
              <a:rPr lang="en-MY" sz="2400" dirty="0"/>
              <a:t> </a:t>
            </a:r>
            <a:r>
              <a:rPr lang="en-MY" sz="2400" dirty="0" err="1"/>
              <a:t>zaman</a:t>
            </a:r>
            <a:r>
              <a:rPr lang="en-MY" sz="2400" dirty="0"/>
              <a:t> </a:t>
            </a:r>
            <a:r>
              <a:rPr lang="en-MY" sz="2400" dirty="0" err="1"/>
              <a:t>silam</a:t>
            </a:r>
            <a:r>
              <a:rPr lang="en-MY" sz="2400" dirty="0"/>
              <a:t>. </a:t>
            </a:r>
            <a:r>
              <a:rPr lang="en-MY" sz="2400" dirty="0" err="1"/>
              <a:t>Bagaimanapun</a:t>
            </a:r>
            <a:r>
              <a:rPr lang="en-MY" sz="2400" dirty="0"/>
              <a:t>, </a:t>
            </a:r>
            <a:r>
              <a:rPr lang="en-MY" sz="2400" dirty="0" err="1"/>
              <a:t>ahli</a:t>
            </a:r>
            <a:r>
              <a:rPr lang="en-MY" sz="2400" dirty="0"/>
              <a:t> </a:t>
            </a:r>
            <a:r>
              <a:rPr lang="en-MY" sz="2400" dirty="0" err="1"/>
              <a:t>bahasa</a:t>
            </a:r>
            <a:r>
              <a:rPr lang="en-MY" sz="2400" dirty="0"/>
              <a:t> </a:t>
            </a:r>
            <a:r>
              <a:rPr lang="en-MY" sz="2400" dirty="0" err="1">
                <a:hlinkClick r:id="rId3" tooltip="Awang Sariyan"/>
              </a:rPr>
              <a:t>Awang</a:t>
            </a:r>
            <a:r>
              <a:rPr lang="en-MY" sz="2400" dirty="0">
                <a:hlinkClick r:id="rId3" tooltip="Awang Sariyan"/>
              </a:rPr>
              <a:t> </a:t>
            </a:r>
            <a:r>
              <a:rPr lang="en-MY" sz="2400" dirty="0" err="1">
                <a:hlinkClick r:id="rId3" tooltip="Awang Sariyan"/>
              </a:rPr>
              <a:t>Sariyan</a:t>
            </a:r>
            <a:r>
              <a:rPr lang="en-MY" sz="2400" dirty="0"/>
              <a:t> 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bersetuju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pendapat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,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berasa</a:t>
            </a:r>
            <a:r>
              <a:rPr lang="en-MY" sz="2400" dirty="0"/>
              <a:t> </a:t>
            </a:r>
            <a:r>
              <a:rPr lang="en-MY" sz="2400" dirty="0" err="1"/>
              <a:t>bahawa</a:t>
            </a:r>
            <a:r>
              <a:rPr lang="en-MY" sz="2400" dirty="0"/>
              <a:t> </a:t>
            </a:r>
            <a:r>
              <a:rPr lang="en-MY" sz="2400" dirty="0" err="1"/>
              <a:t>pemilihan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pasif</a:t>
            </a:r>
            <a:r>
              <a:rPr lang="en-MY" sz="2400" dirty="0"/>
              <a:t> </a:t>
            </a:r>
            <a:r>
              <a:rPr lang="en-MY" sz="2400" dirty="0" err="1"/>
              <a:t>itu</a:t>
            </a:r>
            <a:r>
              <a:rPr lang="en-MY" sz="2400" dirty="0"/>
              <a:t> </a:t>
            </a:r>
            <a:r>
              <a:rPr lang="en-MY" sz="2400" dirty="0" err="1"/>
              <a:t>sebenarnya</a:t>
            </a:r>
            <a:r>
              <a:rPr lang="en-MY" sz="2400" dirty="0"/>
              <a:t> "</a:t>
            </a:r>
            <a:r>
              <a:rPr lang="en-MY" sz="2400" dirty="0" err="1"/>
              <a:t>mencerminkan</a:t>
            </a:r>
            <a:r>
              <a:rPr lang="en-MY" sz="2400" dirty="0"/>
              <a:t> </a:t>
            </a:r>
            <a:r>
              <a:rPr lang="en-MY" sz="2400" dirty="0" err="1"/>
              <a:t>budi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peribadi</a:t>
            </a:r>
            <a:r>
              <a:rPr lang="en-MY" sz="2400" dirty="0"/>
              <a:t> </a:t>
            </a:r>
            <a:r>
              <a:rPr lang="en-MY" sz="2400" dirty="0" err="1"/>
              <a:t>orang</a:t>
            </a:r>
            <a:r>
              <a:rPr lang="en-MY" sz="2400" dirty="0"/>
              <a:t> </a:t>
            </a:r>
            <a:r>
              <a:rPr lang="en-MY" sz="2400" dirty="0" err="1"/>
              <a:t>Melayu</a:t>
            </a:r>
            <a:r>
              <a:rPr lang="en-MY" sz="2400" dirty="0"/>
              <a:t> yang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menekankan</a:t>
            </a:r>
            <a:r>
              <a:rPr lang="en-MY" sz="2400" dirty="0"/>
              <a:t> ego </a:t>
            </a:r>
            <a:r>
              <a:rPr lang="en-MY" sz="2400" dirty="0" err="1"/>
              <a:t>individu</a:t>
            </a:r>
            <a:r>
              <a:rPr lang="en-MY" sz="2400" dirty="0"/>
              <a:t>". </a:t>
            </a:r>
            <a:r>
              <a:rPr lang="en-MY" sz="2400" dirty="0" err="1"/>
              <a:t>Menurutnya</a:t>
            </a:r>
            <a:r>
              <a:rPr lang="en-MY" sz="2400" dirty="0"/>
              <a:t>, "</a:t>
            </a:r>
            <a:r>
              <a:rPr lang="en-MY" sz="2400" dirty="0" err="1"/>
              <a:t>barangkali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perubahan</a:t>
            </a:r>
            <a:r>
              <a:rPr lang="en-MY" sz="2400" dirty="0"/>
              <a:t> </a:t>
            </a:r>
            <a:r>
              <a:rPr lang="en-MY" sz="2400" dirty="0" err="1"/>
              <a:t>nilai</a:t>
            </a:r>
            <a:r>
              <a:rPr lang="en-MY" sz="2400" dirty="0"/>
              <a:t> </a:t>
            </a:r>
            <a:r>
              <a:rPr lang="en-MY" sz="2400" dirty="0" err="1"/>
              <a:t>hidup</a:t>
            </a:r>
            <a:r>
              <a:rPr lang="en-MY" sz="2400" dirty="0"/>
              <a:t> </a:t>
            </a:r>
            <a:r>
              <a:rPr lang="en-MY" sz="2400" dirty="0" err="1"/>
              <a:t>moden</a:t>
            </a:r>
            <a:r>
              <a:rPr lang="en-MY" sz="2400" dirty="0"/>
              <a:t>, </a:t>
            </a:r>
            <a:r>
              <a:rPr lang="en-MY" sz="2400" dirty="0" err="1"/>
              <a:t>penulis</a:t>
            </a:r>
            <a:r>
              <a:rPr lang="en-MY" sz="2400" dirty="0"/>
              <a:t> </a:t>
            </a:r>
            <a:r>
              <a:rPr lang="en-MY" sz="2400" dirty="0" err="1"/>
              <a:t>sekarang</a:t>
            </a:r>
            <a:r>
              <a:rPr lang="en-MY" sz="2400" dirty="0"/>
              <a:t> </a:t>
            </a:r>
            <a:r>
              <a:rPr lang="en-MY" sz="2400" dirty="0" err="1"/>
              <a:t>lebih</a:t>
            </a:r>
            <a:r>
              <a:rPr lang="en-MY" sz="2400" dirty="0"/>
              <a:t> </a:t>
            </a:r>
            <a:r>
              <a:rPr lang="en-MY" sz="2400" dirty="0" err="1"/>
              <a:t>banyak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ayat</a:t>
            </a:r>
            <a:r>
              <a:rPr lang="en-MY" sz="2400" dirty="0"/>
              <a:t> </a:t>
            </a:r>
            <a:r>
              <a:rPr lang="en-MY" sz="2400" dirty="0" err="1"/>
              <a:t>aktif</a:t>
            </a:r>
            <a:r>
              <a:rPr lang="en-MY" sz="2400" dirty="0"/>
              <a:t> yang </a:t>
            </a:r>
            <a:r>
              <a:rPr lang="en-MY" sz="2400" dirty="0" err="1"/>
              <a:t>menekankan</a:t>
            </a:r>
            <a:r>
              <a:rPr lang="en-MY" sz="2400" dirty="0"/>
              <a:t> </a:t>
            </a:r>
            <a:r>
              <a:rPr lang="en-MY" sz="2400" dirty="0" err="1"/>
              <a:t>pelaku</a:t>
            </a:r>
            <a:r>
              <a:rPr lang="en-MY" sz="2400" dirty="0"/>
              <a:t>".</a:t>
            </a:r>
            <a:endParaRPr lang="en-US" sz="2400" dirty="0"/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2013</Words>
  <Application>Microsoft Office PowerPoint</Application>
  <PresentationFormat>On-screen Show (4:3)</PresentationFormat>
  <Paragraphs>676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MORFOLOGI  DAN SINTAKSIS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  DAN SINTAKSIS</dc:title>
  <dc:creator> </dc:creator>
  <cp:lastModifiedBy> </cp:lastModifiedBy>
  <cp:revision>3</cp:revision>
  <dcterms:created xsi:type="dcterms:W3CDTF">2010-09-24T08:03:17Z</dcterms:created>
  <dcterms:modified xsi:type="dcterms:W3CDTF">2010-09-24T10:30:26Z</dcterms:modified>
</cp:coreProperties>
</file>